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0" r:id="rId2"/>
    <p:sldId id="274" r:id="rId3"/>
    <p:sldId id="283" r:id="rId4"/>
    <p:sldId id="275" r:id="rId5"/>
    <p:sldId id="260" r:id="rId6"/>
    <p:sldId id="262" r:id="rId7"/>
    <p:sldId id="284" r:id="rId8"/>
    <p:sldId id="291" r:id="rId9"/>
    <p:sldId id="264" r:id="rId10"/>
    <p:sldId id="287" r:id="rId11"/>
    <p:sldId id="288" r:id="rId12"/>
    <p:sldId id="261" r:id="rId13"/>
    <p:sldId id="277" r:id="rId14"/>
    <p:sldId id="278" r:id="rId15"/>
    <p:sldId id="289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sol Garcia-Reyes" initials="MGR" lastIdx="12" clrIdx="0">
    <p:extLst>
      <p:ext uri="{19B8F6BF-5375-455C-9EA6-DF929625EA0E}">
        <p15:presenceInfo xmlns:p15="http://schemas.microsoft.com/office/powerpoint/2012/main" userId="Marisol Garcia-Rey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7"/>
    <p:restoredTop sz="81948"/>
  </p:normalViewPr>
  <p:slideViewPr>
    <p:cSldViewPr snapToGrid="0" snapToObjects="1">
      <p:cViewPr varScale="1">
        <p:scale>
          <a:sx n="98" d="100"/>
          <a:sy n="98" d="100"/>
        </p:scale>
        <p:origin x="90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E63F7-5DFB-6B40-A83B-5C41B0AB1D6B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789C0-3570-1346-B79B-F80A9C73B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74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57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know these co-occurrences are rare in the past. How about the future? What are the frequency of these types of events? are they related to global warming?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70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Model simulations from, select 22 models, look at ensemble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modeled SST from CC and soil moisture for CA, warming and drying trends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used..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cases with no warming, GHG concentration fixed at preindustrial level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compared ...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fossil-fuel intensive development, worst case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0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Extremes are small-chance events, compound extremes, frequency of occurrences are even smaller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Reference</a:t>
            </a:r>
            <a:r>
              <a:rPr lang="zh-CN" altLang="en-US" dirty="0"/>
              <a:t> </a:t>
            </a:r>
            <a:r>
              <a:rPr lang="en-US" altLang="zh-CN" dirty="0"/>
              <a:t>frequency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interpret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69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40 fold increase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PDF, rightward shift, almost all </a:t>
            </a:r>
            <a:r>
              <a:rPr lang="en-US" dirty="0" err="1"/>
              <a:t>SSTa</a:t>
            </a:r>
            <a:r>
              <a:rPr lang="en-US" dirty="0"/>
              <a:t> are above the 90th </a:t>
            </a:r>
            <a:r>
              <a:rPr lang="en-US" dirty="0" err="1"/>
              <a:t>thresholdhold</a:t>
            </a:r>
            <a:r>
              <a:rPr lang="en-US" dirty="0"/>
              <a:t>, and are considered extremes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change in frequency in individual extremes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the way we define extremes, largely reflecting warming and drying trends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&gt;0, almost 1, largely caused by AF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62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Co-occurrence in </a:t>
            </a:r>
            <a:r>
              <a:rPr lang="en-US" dirty="0" err="1"/>
              <a:t>piControl</a:t>
            </a:r>
            <a:r>
              <a:rPr lang="en-US" dirty="0"/>
              <a:t> is about 1 event per century, future increases to &gt;1.5 event per century, less dramatic, due to the way to define</a:t>
            </a:r>
          </a:p>
          <a:p>
            <a:r>
              <a:rPr lang="en-US" dirty="0"/>
              <a:t>Robust, and 50% increase, partially due to AF</a:t>
            </a:r>
          </a:p>
          <a:p>
            <a:endParaRPr lang="en-US" dirty="0"/>
          </a:p>
          <a:p>
            <a:r>
              <a:rPr lang="en-US" dirty="0"/>
              <a:t>Full distribution of GOA </a:t>
            </a:r>
            <a:r>
              <a:rPr lang="en-US" dirty="0" err="1"/>
              <a:t>SSTa</a:t>
            </a:r>
            <a:r>
              <a:rPr lang="en-US" dirty="0"/>
              <a:t> during CA drought, rightward shift of </a:t>
            </a:r>
            <a:r>
              <a:rPr lang="en-US" dirty="0" err="1"/>
              <a:t>SST</a:t>
            </a:r>
            <a:r>
              <a:rPr lang="en-US" altLang="zh-CN" dirty="0" err="1"/>
              <a:t>a</a:t>
            </a:r>
            <a:r>
              <a:rPr lang="en-US" dirty="0"/>
              <a:t> in the future, increase in warm extremes</a:t>
            </a:r>
          </a:p>
          <a:p>
            <a:r>
              <a:rPr lang="en-US" dirty="0"/>
              <a:t>warmer SST during CA </a:t>
            </a:r>
            <a:r>
              <a:rPr lang="en-US" altLang="zh-CN" dirty="0"/>
              <a:t>drought</a:t>
            </a:r>
            <a:r>
              <a:rPr lang="zh-CN" altLang="en-US" dirty="0"/>
              <a:t> </a:t>
            </a:r>
            <a:r>
              <a:rPr lang="en-US" dirty="0"/>
              <a:t>after removing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45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piControl</a:t>
            </a:r>
            <a:r>
              <a:rPr lang="en-US" dirty="0"/>
              <a:t>, less than one event, tend not to co-occur, future still less than one</a:t>
            </a:r>
          </a:p>
          <a:p>
            <a:r>
              <a:rPr lang="en-US" dirty="0"/>
              <a:t>change in the future is not robust</a:t>
            </a:r>
          </a:p>
          <a:p>
            <a:endParaRPr lang="en-US" dirty="0"/>
          </a:p>
          <a:p>
            <a:r>
              <a:rPr lang="en-US" dirty="0"/>
              <a:t>Distribution of CC </a:t>
            </a:r>
            <a:r>
              <a:rPr lang="en-US" dirty="0" err="1"/>
              <a:t>SSTa</a:t>
            </a:r>
            <a:r>
              <a:rPr lang="en-US" dirty="0"/>
              <a:t> during CA drought, leftward shift, cooler SSTs during CA drought in the future, little change in the extremes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789C0-3570-1346-B79B-F80A9C73BA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03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based on these analyses, one thing really interesting to us is that different change in co-occurrences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GOA, coupled by atmospheric ridge, increase co-occurrence, increase in 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CC, not directly coupled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Mediated by the lead-lag relation between GOA and CC MHWs, affected by the persistence of drought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(if blob in GOA didn’t occur, if drought only lasted for one year, the co-occurrence might not be able to happen)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two change in the opposite directions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Also as their co-occurrence remain the same as in the </a:t>
            </a:r>
            <a:r>
              <a:rPr lang="en-US" dirty="0" err="1"/>
              <a:t>piControl</a:t>
            </a:r>
            <a:r>
              <a:rPr lang="en-US" dirty="0"/>
              <a:t>, it is likely still largely dictated by.. as we discussed at the beginning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56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u="none" dirty="0">
                <a:solidFill>
                  <a:srgbClr val="0070C0"/>
                </a:solidFill>
              </a:rPr>
              <a:t>We examined the future changes in co-occurrence of CA drought and NEP MHWs</a:t>
            </a:r>
          </a:p>
          <a:p>
            <a:r>
              <a:rPr lang="en-US" sz="1200" i="0" u="none" dirty="0">
                <a:solidFill>
                  <a:srgbClr val="0070C0"/>
                </a:solidFill>
              </a:rPr>
              <a:t>Uncertainties</a:t>
            </a:r>
            <a:r>
              <a:rPr lang="en-US" sz="1200" i="0" u="none" dirty="0"/>
              <a:t>: limitations on sampling years, considerable model spread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9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MHW, blob, drought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ocean, drought condition over land, hydrological years centered around winter season starting 2012 to 2017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 impacts on ecosystem and economy, people’s lives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87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MHW and drought are no strangers to CA, but they occurred together not typical</a:t>
            </a:r>
          </a:p>
          <a:p>
            <a:r>
              <a:rPr lang="en-US" dirty="0"/>
              <a:t>Consider two large scale climate systems affect CA climate</a:t>
            </a:r>
          </a:p>
          <a:p>
            <a:r>
              <a:rPr lang="en-US" dirty="0"/>
              <a:t>Scatter plots, Color coded with NPH index, Nino index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45 degree line, warm dry unusual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33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gph overlay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was a very persistent ridge of higher-than-normal atmospheric pressure over the northeast Pacific Ocean,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 surface winds, advection of cold water, reduced heat loss from ocean to atmosphere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continued deviate Pacific storm track during CA rainy season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8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has caused this co-occurrence, our question is has this type of event occurred before?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9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4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One way commonly used to define extremes is …</a:t>
            </a:r>
          </a:p>
          <a:p>
            <a:r>
              <a:rPr lang="en-US" altLang="zh-CN" dirty="0"/>
              <a:t>Changes are dominated by trends</a:t>
            </a:r>
          </a:p>
          <a:p>
            <a:endParaRPr lang="en-US" altLang="zh-CN" dirty="0"/>
          </a:p>
          <a:p>
            <a:r>
              <a:rPr lang="en-US" altLang="zh-CN" dirty="0"/>
              <a:t>Another way </a:t>
            </a:r>
          </a:p>
          <a:p>
            <a:r>
              <a:rPr lang="en-US" altLang="zh-CN" dirty="0"/>
              <a:t>More information on the dynamics of the climate system</a:t>
            </a:r>
          </a:p>
          <a:p>
            <a:r>
              <a:rPr lang="en-US" altLang="zh-CN" dirty="0"/>
              <a:t>We focus on the second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97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CA state,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26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Time series of SST PDSI, after removing trends,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Based on shifting baseline to define of drought and MHW, bars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identified 2 years of co-occurrence during the 2013-2016 event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Only one other instance each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thing we noticed the unique sequence, consecutive co-occurrences, all three extremes co-occur together, which is unprecedented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60289-53B6-6040-8CFF-0F88316356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E3D7-E77C-D647-8BB8-AF0EA6069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D4A5A-A4DB-D343-AA44-A2A440E42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F910D-8C88-194D-B654-27340A7F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7170F-E283-EC47-BD85-2AA8E49C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C98F-E3F7-6240-BB2F-7DC2340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5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979E-4814-2E42-987E-AE6EFE9B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A954F-7020-8441-834F-4B694FCF2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8A2ED-0491-2241-8C3B-6F4B068F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54BDD-81B9-AA4F-B845-7B5B0B7A9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FDA4F-2CDD-AC4A-8D50-3D972E7D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0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D0CEBB-9251-6A49-AE90-DF0A32EEE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181E54-BF6B-9440-9D82-20D09C8B1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83C07-10E5-B04A-A1D5-B4D0457CC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B48CD-751A-134E-8C5B-6B4EDB61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C618A-5449-F245-9CCF-139CDD76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D8C8F-17EF-0843-963D-C4C131E2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6D787-327A-F443-BD43-F366CB51F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D2532-6794-504E-AC83-D7486B20F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AEE15-46BB-BF43-963A-7B7728B1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145B-FEC5-AC4B-95BC-469E83FD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2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3747-1356-874C-BC7A-658EDE72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A5D3A-93BB-B742-8D37-A64E9852D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D8E4F-5E9C-B647-BA8A-2998406E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8F242-8F07-8243-9853-A0C3DDAE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7F4F5-4D25-2845-A7CD-E190B591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EB75-C40C-D746-B2EF-B3F9B69E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5A224-77A7-6B46-A0D2-1B1AD0634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D8BDA-EEAA-A747-8C14-41ACC9A38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82319-8FFC-074E-A95B-6FF1F45A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0E5E8-1DB5-E24A-A54A-4D88BCF3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EAAD1-0A8D-7241-936A-3AED2941E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4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66D7D-3881-F24C-B157-D157E6D21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C9A52-CE28-FB4A-A556-D13512CDF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59715-EC57-A34E-B96E-DD98702E0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08769B-5A2E-6340-9047-A7E1CF8B7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55F66-EED3-D946-812B-1D03A1AAD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C10EE-3690-7F44-9F18-661A9A04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43D0B5-5C91-8045-86DD-06B162373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9D81B-AD59-AF47-8779-ACDE5EF9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0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A5C7-EC59-244A-B5D0-E2D06EE9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4388A-F47E-5241-B9FE-37015444D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E8474-6763-0D44-A0F5-CD6FA4A7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77365-5DD3-214D-94C8-46A76885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7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268B5-4349-914A-8EFB-671770E4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6B397-3AE5-D844-BD36-FCAAE5EE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AED08-CC07-4243-9A8B-0FA7D47A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DE30A-3862-2640-85A4-BDB9A9FD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D7EAD-448D-604C-AFB6-0BEB1BF83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3FC18-EAB1-144B-9D61-C5B247169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8595E-E792-7640-9E29-5324206B5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6B296-E1F4-9242-A5A8-8E8FA69BC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E6B50-4DE4-1D45-9ECB-EF57E52B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3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69B3-3528-CB4D-9145-CF962BE25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79249E-2EAA-7642-BBC1-10F01E73C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7A789-8DE6-A645-9203-05DB3F8C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22201-59C2-C946-AA60-7FA40A5B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0EC58-CB46-E645-95DC-D40C2236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867B9-EC03-EC48-BC2C-0F34E9AF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7E78C-A2A1-9A43-BE56-19F924E6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E36B-4E4E-AF40-84E5-54C31AC06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57DDD-9B38-7B44-9D98-6FCB7CF5C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9371-7390-594C-9823-114600B4E20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C6787-3241-C640-8EEE-A93AC69DD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A5EA1-FDC3-6C4E-B85F-B532EEE9D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260EC-5C02-1445-96FF-E7B3AC0D6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3.m4a"/><Relationship Id="rId7" Type="http://schemas.openxmlformats.org/officeDocument/2006/relationships/image" Target="../media/image10.pn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9.tiff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7.pn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9.tif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9.tiff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8.tiff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F32F-A2DB-714D-B7D3-5C15F1701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767" y="1354607"/>
            <a:ext cx="10509337" cy="1838325"/>
          </a:xfrm>
        </p:spPr>
        <p:txBody>
          <a:bodyPr>
            <a:normAutofit/>
          </a:bodyPr>
          <a:lstStyle/>
          <a:p>
            <a:r>
              <a:rPr lang="en-US" sz="4000" b="1" dirty="0"/>
              <a:t>Co-occurrence of California drought and northeast Pacific marine heatwaves under climate change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8E9BE-CC87-4543-ADB2-32DB89454102}"/>
              </a:ext>
            </a:extLst>
          </p:cNvPr>
          <p:cNvSpPr txBox="1"/>
          <p:nvPr/>
        </p:nvSpPr>
        <p:spPr>
          <a:xfrm>
            <a:off x="6093437" y="3995995"/>
            <a:ext cx="6227156" cy="257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Daisy Hui Shi, Marisol García-Reyes</a:t>
            </a:r>
            <a:r>
              <a:rPr lang="en-US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William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Sydeman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 rtl="0">
              <a:spcBef>
                <a:spcPts val="300"/>
              </a:spcBef>
              <a:spcAft>
                <a:spcPts val="0"/>
              </a:spcAft>
            </a:pPr>
            <a:r>
              <a:rPr lang="en-US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Farallon Institute; Petaluma, CA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 rtl="0">
              <a:spcBef>
                <a:spcPts val="300"/>
              </a:spcBef>
              <a:spcAft>
                <a:spcPts val="0"/>
              </a:spcAft>
            </a:pPr>
            <a:r>
              <a:rPr lang="en-US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Ryan </a:t>
            </a:r>
            <a:r>
              <a:rPr lang="en-US" b="1" i="1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Rykaczewski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 rtl="0">
              <a:spcBef>
                <a:spcPts val="300"/>
              </a:spcBef>
              <a:spcAft>
                <a:spcPts val="0"/>
              </a:spcAft>
            </a:pPr>
            <a:r>
              <a:rPr lang="en-US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NOAA Pacific Islands Fisheries Science Center; Honolulu, HI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 rtl="0">
              <a:spcBef>
                <a:spcPts val="300"/>
              </a:spcBef>
              <a:spcAft>
                <a:spcPts val="0"/>
              </a:spcAft>
            </a:pPr>
            <a:r>
              <a:rPr lang="en-US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Bryan Black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 rtl="0">
              <a:spcBef>
                <a:spcPts val="300"/>
              </a:spcBef>
              <a:spcAft>
                <a:spcPts val="0"/>
              </a:spcAft>
            </a:pPr>
            <a:r>
              <a:rPr lang="en-US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University of Arizona; Tucson, AZ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 rtl="0">
              <a:spcBef>
                <a:spcPts val="300"/>
              </a:spcBef>
              <a:spcAft>
                <a:spcPts val="0"/>
              </a:spcAft>
            </a:pPr>
            <a:r>
              <a:rPr lang="en-US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Steven Bograd </a:t>
            </a:r>
            <a:r>
              <a:rPr lang="en-US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Michael </a:t>
            </a:r>
            <a:r>
              <a:rPr lang="en-US" b="1" i="1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Jacox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>
              <a:spcBef>
                <a:spcPts val="300"/>
              </a:spcBef>
            </a:pPr>
            <a:r>
              <a:rPr lang="en-US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NOAA Southwest Fisheries Science Center; Monterey, CA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84C1BF2-722E-E940-83C3-9542C366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729281"/>
            <a:ext cx="470535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77ED57-1044-CB47-A8CA-6E7F76774851}"/>
              </a:ext>
            </a:extLst>
          </p:cNvPr>
          <p:cNvSpPr/>
          <p:nvPr/>
        </p:nvSpPr>
        <p:spPr>
          <a:xfrm>
            <a:off x="61914" y="4000491"/>
            <a:ext cx="58362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/>
              <a:t> “Coupled climate stressors along the U.S. west coast: drought, marine heatwaves, HABs and hypoxia” Project</a:t>
            </a:r>
            <a:endParaRPr lang="en-US" sz="19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5499E7-7645-C44A-B877-831922983E51}"/>
              </a:ext>
            </a:extLst>
          </p:cNvPr>
          <p:cNvCxnSpPr>
            <a:cxnSpLocks/>
          </p:cNvCxnSpPr>
          <p:nvPr/>
        </p:nvCxnSpPr>
        <p:spPr>
          <a:xfrm>
            <a:off x="106970" y="3761947"/>
            <a:ext cx="11582400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BCF55BE-E9B9-D64A-AD72-9D8C72351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70" y="47122"/>
            <a:ext cx="6973256" cy="1307485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404E271-9720-7C40-B73C-339373512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0"/>
    </mc:Choice>
    <mc:Fallback xmlns="">
      <p:transition spd="slow" advTm="4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" x="9920288" y="2241550"/>
          <p14:tracePt t="380" x="9920288" y="2225675"/>
          <p14:tracePt t="641" x="9950450" y="2211388"/>
          <p14:tracePt t="648" x="9994900" y="2197100"/>
          <p14:tracePt t="657" x="10040938" y="2181225"/>
          <p14:tracePt t="665" x="10099675" y="2181225"/>
          <p14:tracePt t="673" x="10160000" y="2166938"/>
          <p14:tracePt t="681" x="10220325" y="2136775"/>
          <p14:tracePt t="689" x="10294938" y="2120900"/>
          <p14:tracePt t="697" x="10353675" y="2106613"/>
          <p14:tracePt t="705" x="10414000" y="2092325"/>
          <p14:tracePt t="713" x="10474325" y="2062163"/>
          <p14:tracePt t="721" x="10563225" y="2046288"/>
          <p14:tracePt t="730" x="10579100" y="2046288"/>
          <p14:tracePt t="738" x="10668000" y="2032000"/>
          <p14:tracePt t="746" x="10698163" y="2032000"/>
          <p14:tracePt t="754" x="10742613" y="2017713"/>
          <p14:tracePt t="762" x="10787063" y="2017713"/>
          <p14:tracePt t="771" x="10817225" y="2017713"/>
          <p14:tracePt t="779" x="10847388" y="2017713"/>
          <p14:tracePt t="787" x="10861675" y="2017713"/>
          <p14:tracePt t="795" x="10877550" y="2017713"/>
          <p14:tracePt t="803" x="10891838" y="2017713"/>
          <p14:tracePt t="811" x="10907713" y="2017713"/>
          <p14:tracePt t="820" x="10922000" y="2017713"/>
          <p14:tracePt t="827" x="10936288" y="2017713"/>
          <p14:tracePt t="844" x="10952163" y="2017713"/>
          <p14:tracePt t="852" x="10966450" y="2017713"/>
          <p14:tracePt t="861" x="10996613" y="2001838"/>
          <p14:tracePt t="869" x="11010900" y="2001838"/>
          <p14:tracePt t="877" x="11041063" y="2001838"/>
          <p14:tracePt t="885" x="11056938" y="2001838"/>
          <p14:tracePt t="893" x="11087100" y="2001838"/>
          <p14:tracePt t="902" x="11101388" y="2001838"/>
          <p14:tracePt t="909" x="11115675" y="1987550"/>
          <p14:tracePt t="926" x="11131550" y="1987550"/>
          <p14:tracePt t="960" x="11145838" y="1987550"/>
          <p14:tracePt t="976" x="11161713" y="2001838"/>
          <p14:tracePt t="983" x="11176000" y="2001838"/>
          <p14:tracePt t="993" x="11190288" y="2017713"/>
          <p14:tracePt t="1000" x="11236325" y="2032000"/>
          <p14:tracePt t="1008" x="11250613" y="2032000"/>
          <p14:tracePt t="1016" x="11280775" y="2046288"/>
          <p14:tracePt t="1024" x="11310938" y="2046288"/>
          <p14:tracePt t="1032" x="11355388" y="2062163"/>
          <p14:tracePt t="1040" x="11369675" y="2062163"/>
          <p14:tracePt t="1052" x="11399838" y="2062163"/>
          <p14:tracePt t="1057" x="11430000" y="2076450"/>
          <p14:tracePt t="1065" x="11444288" y="2092325"/>
          <p14:tracePt t="1074" x="11474450" y="2092325"/>
          <p14:tracePt t="1081" x="11504613" y="2106613"/>
          <p14:tracePt t="1090" x="11534775" y="2120900"/>
          <p14:tracePt t="1097" x="11579225" y="2151063"/>
          <p14:tracePt t="1107" x="11623675" y="2197100"/>
          <p14:tracePt t="1114" x="11684000" y="2241550"/>
          <p14:tracePt t="1123" x="11744325" y="2286000"/>
          <p14:tracePt t="1130" x="11803063" y="2360613"/>
          <p14:tracePt t="1139" x="11863388" y="2405063"/>
          <p14:tracePt t="1147" x="11907838" y="2479675"/>
          <p14:tracePt t="44243" x="11907838" y="2451100"/>
          <p14:tracePt t="44253" x="11923713" y="2405063"/>
          <p14:tracePt t="44260" x="11952288" y="2360613"/>
          <p14:tracePt t="44266" x="11968163" y="2300288"/>
          <p14:tracePt t="44274" x="11982450" y="2255838"/>
          <p14:tracePt t="44281" x="11998325" y="2211388"/>
          <p14:tracePt t="44291" x="12012613" y="2151063"/>
          <p14:tracePt t="44297" x="12026900" y="2092325"/>
          <p14:tracePt t="44307" x="12042775" y="1987550"/>
          <p14:tracePt t="44314" x="12057063" y="1866900"/>
          <p14:tracePt t="44324" x="12072938" y="1763713"/>
          <p14:tracePt t="44330" x="12087225" y="1673225"/>
          <p14:tracePt t="44340" x="12087225" y="1554163"/>
          <p14:tracePt t="44347" x="12103100" y="1374775"/>
          <p14:tracePt t="44355" x="12117388" y="1314450"/>
          <p14:tracePt t="44363" x="12117388" y="1209675"/>
          <p14:tracePt t="44371" x="12131675" y="1104900"/>
          <p14:tracePt t="44379" x="12131675" y="1001713"/>
          <p14:tracePt t="44387" x="12131675" y="911225"/>
          <p14:tracePt t="44396" x="12131675" y="836613"/>
          <p14:tracePt t="44408" x="12131675" y="747713"/>
          <p14:tracePt t="44413" x="12131675" y="673100"/>
          <p14:tracePt t="44420" x="12131675" y="596900"/>
          <p14:tracePt t="44429" x="12131675" y="522288"/>
          <p14:tracePt t="44436" x="12131675" y="433388"/>
          <p14:tracePt t="44446" x="12131675" y="358775"/>
          <p14:tracePt t="44453" x="12117388" y="268288"/>
          <p14:tracePt t="44464" x="12103100" y="179388"/>
          <p14:tracePt t="44469" x="12072938" y="88900"/>
          <p14:tracePt t="44479" x="12042775" y="142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78F3D-4280-3B43-947F-FC54F71D6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CE615-AB1D-BB4D-946B-F4AF8741E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will their co-occurrence change in the future under climate change?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CC4755-3C0E-CE4C-AAB6-69B2B1C9E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2"/>
    </mc:Choice>
    <mc:Fallback xmlns="">
      <p:transition spd="slow" advTm="11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052BB-5B6F-E34F-993B-8D792663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38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E2D3D-1D6D-9849-B876-CB196FD87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01" y="1675948"/>
            <a:ext cx="9947198" cy="4351338"/>
          </a:xfrm>
        </p:spPr>
        <p:txBody>
          <a:bodyPr>
            <a:normAutofit/>
          </a:bodyPr>
          <a:lstStyle/>
          <a:p>
            <a:r>
              <a:rPr lang="en-US" dirty="0"/>
              <a:t>Coupled Model Intercomparison Project Phase 6 (CMIP6) </a:t>
            </a:r>
          </a:p>
          <a:p>
            <a:pPr lvl="1"/>
            <a:r>
              <a:rPr lang="en-US" dirty="0"/>
              <a:t>Preindustrial control run (</a:t>
            </a:r>
            <a:r>
              <a:rPr lang="en-US" dirty="0" err="1"/>
              <a:t>piControl</a:t>
            </a:r>
            <a:r>
              <a:rPr lang="en-US" dirty="0"/>
              <a:t>, 30 years), as a reference</a:t>
            </a:r>
          </a:p>
          <a:p>
            <a:pPr lvl="1"/>
            <a:r>
              <a:rPr lang="en-US" dirty="0"/>
              <a:t>Future projection at the end of 21</a:t>
            </a:r>
            <a:r>
              <a:rPr lang="en-US" baseline="30000" dirty="0"/>
              <a:t>st</a:t>
            </a:r>
            <a:r>
              <a:rPr lang="en-US" dirty="0"/>
              <a:t> century (2070-1099), SSP5-8.5</a:t>
            </a:r>
          </a:p>
          <a:p>
            <a:pPr lvl="1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AC47F9-FABD-6040-9034-B82692F4F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2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4"/>
    </mc:Choice>
    <mc:Fallback xmlns="">
      <p:transition spd="slow" advTm="2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8" x="10712450" y="30163"/>
          <p14:tracePt t="1229" x="10698163" y="60325"/>
          <p14:tracePt t="1230" x="10698163" y="88900"/>
          <p14:tracePt t="1238" x="10698163" y="104775"/>
          <p14:tracePt t="1246" x="10698163" y="134938"/>
          <p14:tracePt t="1254" x="10682288" y="165100"/>
          <p14:tracePt t="1262" x="10682288" y="193675"/>
          <p14:tracePt t="1270" x="10682288" y="209550"/>
          <p14:tracePt t="1278" x="10682288" y="239713"/>
          <p14:tracePt t="1287" x="10682288" y="254000"/>
          <p14:tracePt t="1295" x="10682288" y="284163"/>
          <p14:tracePt t="1303" x="10682288" y="298450"/>
          <p14:tracePt t="1311" x="10682288" y="328613"/>
          <p14:tracePt t="1319" x="10682288" y="342900"/>
          <p14:tracePt t="1327" x="10682288" y="358775"/>
          <p14:tracePt t="1335" x="10668000" y="373063"/>
          <p14:tracePt t="1344" x="10668000" y="388938"/>
          <p14:tracePt t="1352" x="10668000" y="419100"/>
          <p14:tracePt t="1369" x="10668000" y="433388"/>
          <p14:tracePt t="1377" x="10668000" y="447675"/>
          <p14:tracePt t="1385" x="10653713" y="463550"/>
          <p14:tracePt t="1410" x="10653713" y="477838"/>
          <p14:tracePt t="1443" x="10653713" y="493713"/>
          <p14:tracePt t="1542" x="10637838" y="493713"/>
          <p14:tracePt t="8928" x="10637838" y="522288"/>
          <p14:tracePt t="8934" x="10637838" y="552450"/>
          <p14:tracePt t="8942" x="10637838" y="568325"/>
          <p14:tracePt t="8949" x="10637838" y="612775"/>
          <p14:tracePt t="8957" x="10637838" y="627063"/>
          <p14:tracePt t="8965" x="10637838" y="657225"/>
          <p14:tracePt t="8973" x="10637838" y="701675"/>
          <p14:tracePt t="8982" x="10623550" y="717550"/>
          <p14:tracePt t="8990" x="10623550" y="747713"/>
          <p14:tracePt t="8999" x="10623550" y="776288"/>
          <p14:tracePt t="9006" x="10623550" y="806450"/>
          <p14:tracePt t="9015" x="10623550" y="836613"/>
          <p14:tracePt t="9022" x="10623550" y="866775"/>
          <p14:tracePt t="9032" x="10623550" y="896938"/>
          <p14:tracePt t="9038" x="10623550" y="927100"/>
          <p14:tracePt t="9048" x="10607675" y="955675"/>
          <p14:tracePt t="9054" x="10607675" y="985838"/>
          <p14:tracePt t="9064" x="10607675" y="1030288"/>
          <p14:tracePt t="9071" x="10607675" y="1060450"/>
          <p14:tracePt t="9081" x="10607675" y="1090613"/>
          <p14:tracePt t="9087" x="10607675" y="1120775"/>
          <p14:tracePt t="9098" x="10607675" y="1150938"/>
          <p14:tracePt t="9104" x="10593388" y="1181100"/>
          <p14:tracePt t="9112" x="10593388" y="1209675"/>
          <p14:tracePt t="9120" x="10593388" y="1239838"/>
          <p14:tracePt t="9128" x="10593388" y="1255713"/>
          <p14:tracePt t="9136" x="10579100" y="1284288"/>
          <p14:tracePt t="9144" x="10579100" y="1314450"/>
          <p14:tracePt t="9153" x="10579100" y="1330325"/>
          <p14:tracePt t="9164" x="10579100" y="1344613"/>
          <p14:tracePt t="9169" x="10563225" y="1374775"/>
          <p14:tracePt t="9178" x="10563225" y="1389063"/>
          <p14:tracePt t="9186" x="10548938" y="1404938"/>
          <p14:tracePt t="9194" x="10548938" y="1435100"/>
          <p14:tracePt t="9202" x="10548938" y="1449388"/>
          <p14:tracePt t="9210" x="10548938" y="1479550"/>
          <p14:tracePt t="9218" x="10533063" y="1493838"/>
          <p14:tracePt t="9235" x="10533063" y="1509713"/>
          <p14:tracePt t="9242" x="10533063" y="1524000"/>
          <p14:tracePt t="9251" x="10533063" y="1538288"/>
          <p14:tracePt t="9267" x="10533063" y="1554163"/>
          <p14:tracePt t="9284" x="10533063" y="1568450"/>
          <p14:tracePt t="9317" x="10533063" y="1584325"/>
          <p14:tracePt t="9343" x="10518775" y="1584325"/>
          <p14:tracePt t="9475" x="10518775" y="1598613"/>
          <p14:tracePt t="9539" x="10518775" y="1612900"/>
          <p14:tracePt t="9546" x="10502900" y="1612900"/>
          <p14:tracePt t="9570" x="10502900" y="1628775"/>
          <p14:tracePt t="9595" x="10502900" y="1643063"/>
          <p14:tracePt t="9620" x="10502900" y="1658938"/>
          <p14:tracePt t="9637" x="10488613" y="1673225"/>
          <p14:tracePt t="9669" x="10488613" y="1689100"/>
          <p14:tracePt t="9711" x="10488613" y="1703388"/>
          <p14:tracePt t="9752" x="10488613" y="1717675"/>
          <p14:tracePt t="9775" x="10488613" y="1733550"/>
          <p14:tracePt t="9794" x="10488613" y="1747838"/>
          <p14:tracePt t="9808" x="10488613" y="1763713"/>
          <p14:tracePt t="9824" x="10488613" y="1778000"/>
          <p14:tracePt t="9840" x="10488613" y="1792288"/>
          <p14:tracePt t="9856" x="10488613" y="1808163"/>
          <p14:tracePt t="9864" x="10474325" y="1808163"/>
          <p14:tracePt t="9874" x="10474325" y="1822450"/>
          <p14:tracePt t="9891" x="10474325" y="1838325"/>
          <p14:tracePt t="9897" x="10474325" y="1852613"/>
          <p14:tracePt t="9913" x="10474325" y="1866900"/>
          <p14:tracePt t="9930" x="10474325" y="1882775"/>
          <p14:tracePt t="9955" x="10474325" y="1897063"/>
          <p14:tracePt t="9989" x="10474325" y="1912938"/>
          <p14:tracePt t="10012" x="10474325" y="1927225"/>
          <p14:tracePt t="10079" x="10458450" y="1927225"/>
          <p14:tracePt t="10105" x="10458450" y="1943100"/>
          <p14:tracePt t="10693" x="10444163" y="1943100"/>
          <p14:tracePt t="13114" x="10444163" y="1927225"/>
          <p14:tracePt t="14365" x="10444163" y="1943100"/>
          <p14:tracePt t="14373" x="10444163" y="1957388"/>
          <p14:tracePt t="14379" x="10444163" y="1987550"/>
          <p14:tracePt t="14388" x="10474325" y="2032000"/>
          <p14:tracePt t="14395" x="10474325" y="2062163"/>
          <p14:tracePt t="14403" x="10488613" y="2076450"/>
          <p14:tracePt t="14411" x="10502900" y="2120900"/>
          <p14:tracePt t="14419" x="10502900" y="2151063"/>
          <p14:tracePt t="14427" x="10518775" y="2166938"/>
          <p14:tracePt t="14436" x="10533063" y="2197100"/>
          <p14:tracePt t="14443" x="10533063" y="2225675"/>
          <p14:tracePt t="14452" x="10548938" y="2255838"/>
          <p14:tracePt t="14460" x="10548938" y="2271713"/>
          <p14:tracePt t="14468" x="10548938" y="2286000"/>
          <p14:tracePt t="14476" x="10563225" y="2300288"/>
          <p14:tracePt t="14484" x="10563225" y="2316163"/>
          <p14:tracePt t="14492" x="10563225" y="2330450"/>
          <p14:tracePt t="14501" x="10579100" y="2346325"/>
          <p14:tracePt t="14525" x="10579100" y="2360613"/>
          <p14:tracePt t="14542" x="10579100" y="2374900"/>
          <p14:tracePt t="14575" x="10579100" y="2390775"/>
          <p14:tracePt t="18889" x="10579100" y="2405063"/>
          <p14:tracePt t="18895" x="10579100" y="2435225"/>
          <p14:tracePt t="18902" x="10579100" y="2451100"/>
          <p14:tracePt t="18912" x="10563225" y="2479675"/>
          <p14:tracePt t="18918" x="10548938" y="2495550"/>
          <p14:tracePt t="18927" x="10548938" y="2525713"/>
          <p14:tracePt t="18934" x="10533063" y="2554288"/>
          <p14:tracePt t="18942" x="10533063" y="2584450"/>
          <p14:tracePt t="18950" x="10533063" y="2600325"/>
          <p14:tracePt t="18958" x="10518775" y="2614613"/>
          <p14:tracePt t="18966" x="10518775" y="2628900"/>
          <p14:tracePt t="18974" x="10518775" y="2659063"/>
          <p14:tracePt t="18983" x="10502900" y="2674938"/>
          <p14:tracePt t="18991" x="10502900" y="2689225"/>
          <p14:tracePt t="18999" x="10502900" y="2705100"/>
          <p14:tracePt t="19007" x="10502900" y="2719388"/>
          <p14:tracePt t="19016" x="10502900" y="2733675"/>
          <p14:tracePt t="19023" x="10488613" y="2749550"/>
          <p14:tracePt t="19032" x="10488613" y="2763838"/>
          <p14:tracePt t="19040" x="10488613" y="2779713"/>
          <p14:tracePt t="19056" x="10488613" y="2794000"/>
          <p14:tracePt t="19072" x="10488613" y="2808288"/>
          <p14:tracePt t="19089" x="10488613" y="2824163"/>
          <p14:tracePt t="19122" x="10488613" y="2838450"/>
          <p14:tracePt t="19139" x="10474325" y="2838450"/>
          <p14:tracePt t="24063" x="10474325" y="2779713"/>
          <p14:tracePt t="24073" x="10458450" y="2689225"/>
          <p14:tracePt t="24079" x="10458450" y="2570163"/>
          <p14:tracePt t="24088" x="10458450" y="2420938"/>
          <p14:tracePt t="24094" x="10458450" y="2120900"/>
          <p14:tracePt t="24102" x="10458450" y="1866900"/>
          <p14:tracePt t="24110" x="10458450" y="1598613"/>
          <p14:tracePt t="24118" x="10458450" y="1270000"/>
          <p14:tracePt t="24127" x="10458450" y="1120775"/>
          <p14:tracePt t="24135" x="10444163" y="822325"/>
          <p14:tracePt t="24143" x="10428288" y="552450"/>
          <p14:tracePt t="24151" x="10428288" y="433388"/>
          <p14:tracePt t="24160" x="10399713" y="239713"/>
          <p14:tracePt t="24167" x="10383838" y="603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D83D-613A-4A41-B1EE-4B401EF0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169"/>
            <a:ext cx="10358437" cy="1325563"/>
          </a:xfrm>
        </p:spPr>
        <p:txBody>
          <a:bodyPr/>
          <a:lstStyle/>
          <a:p>
            <a:r>
              <a:rPr lang="en-US" dirty="0"/>
              <a:t>Compound extremes that occur about </a:t>
            </a:r>
            <a:r>
              <a:rPr lang="en-US" dirty="0">
                <a:solidFill>
                  <a:srgbClr val="7030A0"/>
                </a:solidFill>
              </a:rPr>
              <a:t>once per century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AAA1C-91BF-C046-8B7C-10DAD5E34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1713"/>
            <a:ext cx="10515600" cy="3905250"/>
          </a:xfrm>
        </p:spPr>
        <p:txBody>
          <a:bodyPr/>
          <a:lstStyle/>
          <a:p>
            <a:r>
              <a:rPr lang="en-US" dirty="0"/>
              <a:t>Based on thresholds (90</a:t>
            </a:r>
            <a:r>
              <a:rPr lang="en-US" baseline="30000" dirty="0"/>
              <a:t>th</a:t>
            </a:r>
            <a:r>
              <a:rPr lang="en-US" dirty="0"/>
              <a:t> and 10</a:t>
            </a:r>
            <a:r>
              <a:rPr lang="en-US" baseline="30000" dirty="0"/>
              <a:t>th</a:t>
            </a:r>
            <a:r>
              <a:rPr lang="en-US" dirty="0"/>
              <a:t> percentiles), if independent: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37A8C-FBCB-C44D-916C-7012C9C4EADF}"/>
              </a:ext>
            </a:extLst>
          </p:cNvPr>
          <p:cNvSpPr/>
          <p:nvPr/>
        </p:nvSpPr>
        <p:spPr>
          <a:xfrm>
            <a:off x="3874587" y="3167390"/>
            <a:ext cx="3757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P</a:t>
            </a:r>
            <a:r>
              <a:rPr lang="en-US" sz="2800" baseline="-25000" dirty="0" err="1"/>
              <a:t>co</a:t>
            </a:r>
            <a:r>
              <a:rPr lang="en-US" sz="2800" baseline="-25000" dirty="0"/>
              <a:t>-occur</a:t>
            </a:r>
            <a:r>
              <a:rPr lang="en-US" sz="2800" dirty="0"/>
              <a:t> = 0.1 x 0.1 = 0.01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E039952-FF54-0E4A-8510-AC5366FE0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6"/>
    </mc:Choice>
    <mc:Fallback xmlns="">
      <p:transition spd="slow" advTm="40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46" x="10728325" y="927100"/>
          <p14:tracePt t="5756" x="10742613" y="927100"/>
          <p14:tracePt t="5762" x="10756900" y="941388"/>
          <p14:tracePt t="5768" x="10772775" y="941388"/>
          <p14:tracePt t="5776" x="10802938" y="955675"/>
          <p14:tracePt t="5783" x="10817225" y="971550"/>
          <p14:tracePt t="5792" x="10833100" y="985838"/>
          <p14:tracePt t="5800" x="10847388" y="1001713"/>
          <p14:tracePt t="5808" x="10877550" y="1016000"/>
          <p14:tracePt t="5816" x="10891838" y="1030288"/>
          <p14:tracePt t="5825" x="10907713" y="1046163"/>
          <p14:tracePt t="5833" x="10922000" y="1060450"/>
          <p14:tracePt t="5841" x="10936288" y="1076325"/>
          <p14:tracePt t="5849" x="10952163" y="1104900"/>
          <p14:tracePt t="5857" x="10952163" y="1120775"/>
          <p14:tracePt t="5865" x="10966450" y="1135063"/>
          <p14:tracePt t="5873" x="10966450" y="1165225"/>
          <p14:tracePt t="5882" x="10982325" y="1181100"/>
          <p14:tracePt t="5890" x="10982325" y="1195388"/>
          <p14:tracePt t="5898" x="10996613" y="1225550"/>
          <p14:tracePt t="5906" x="10996613" y="1239838"/>
          <p14:tracePt t="5915" x="11010900" y="1270000"/>
          <p14:tracePt t="5923" x="11010900" y="1284288"/>
          <p14:tracePt t="5932" x="11010900" y="1300163"/>
          <p14:tracePt t="5939" x="11026775" y="1314450"/>
          <p14:tracePt t="5948" x="11026775" y="1330325"/>
          <p14:tracePt t="5955" x="11026775" y="1344613"/>
          <p14:tracePt t="5972" x="11026775" y="1358900"/>
          <p14:tracePt t="5988" x="11026775" y="1374775"/>
          <p14:tracePt t="6013" x="11026775" y="1389063"/>
          <p14:tracePt t="6038" x="11026775" y="1404938"/>
          <p14:tracePt t="6071" x="11026775" y="1419225"/>
          <p14:tracePt t="9694" x="11010900" y="1419225"/>
          <p14:tracePt t="10692" x="10996613" y="1419225"/>
          <p14:tracePt t="10701" x="10966450" y="1419225"/>
          <p14:tracePt t="10707" x="10952163" y="1419225"/>
          <p14:tracePt t="10715" x="10922000" y="1419225"/>
          <p14:tracePt t="10723" x="10833100" y="1419225"/>
          <p14:tracePt t="10731" x="10682288" y="1435100"/>
          <p14:tracePt t="10740" x="10488613" y="1449388"/>
          <p14:tracePt t="10748" x="10234613" y="1479550"/>
          <p14:tracePt t="10756" x="9875838" y="1538288"/>
          <p14:tracePt t="10764" x="9502775" y="1584325"/>
          <p14:tracePt t="10772" x="9083675" y="1628775"/>
          <p14:tracePt t="10780" x="8875713" y="1628775"/>
          <p14:tracePt t="10789" x="8531225" y="1658938"/>
          <p14:tracePt t="10796" x="8396288" y="1673225"/>
          <p14:tracePt t="10805" x="8142288" y="1689100"/>
          <p14:tracePt t="10813" x="7948613" y="1689100"/>
          <p14:tracePt t="10821" x="7874000" y="1689100"/>
          <p14:tracePt t="10833" x="7769225" y="1689100"/>
          <p14:tracePt t="10838" x="7680325" y="1689100"/>
          <p14:tracePt t="10845" x="7605713" y="1689100"/>
          <p14:tracePt t="10854" x="7575550" y="1689100"/>
          <p14:tracePt t="10862" x="7559675" y="1689100"/>
          <p14:tracePt t="10871" x="7545388" y="1689100"/>
          <p14:tracePt t="10878" x="7531100" y="1673225"/>
          <p14:tracePt t="11617" x="7515225" y="1673225"/>
          <p14:tracePt t="12466" x="7500938" y="1673225"/>
          <p14:tracePt t="12490" x="7485063" y="1673225"/>
          <p14:tracePt t="12498" x="7470775" y="1673225"/>
          <p14:tracePt t="12506" x="7440613" y="1673225"/>
          <p14:tracePt t="12514" x="7410450" y="1673225"/>
          <p14:tracePt t="12526" x="7351713" y="1673225"/>
          <p14:tracePt t="12531" x="7305675" y="1673225"/>
          <p14:tracePt t="12538" x="7231063" y="1673225"/>
          <p14:tracePt t="12548" x="7097713" y="1689100"/>
          <p14:tracePt t="12555" x="6962775" y="1703388"/>
          <p14:tracePt t="12564" x="6827838" y="1703388"/>
          <p14:tracePt t="12571" x="6664325" y="1717675"/>
          <p14:tracePt t="12580" x="6499225" y="1733550"/>
          <p14:tracePt t="12587" x="6319838" y="1733550"/>
          <p14:tracePt t="12597" x="6126163" y="1733550"/>
          <p14:tracePt t="12604" x="6035675" y="1733550"/>
          <p14:tracePt t="12613" x="5872163" y="1733550"/>
          <p14:tracePt t="12620" x="5722938" y="1733550"/>
          <p14:tracePt t="12628" x="5618163" y="1733550"/>
          <p14:tracePt t="12636" x="5513388" y="1733550"/>
          <p14:tracePt t="12645" x="5483225" y="1733550"/>
          <p14:tracePt t="12653" x="5348288" y="1733550"/>
          <p14:tracePt t="12661" x="5319713" y="1733550"/>
          <p14:tracePt t="12669" x="5273675" y="1733550"/>
          <p14:tracePt t="12681" x="5229225" y="1717675"/>
          <p14:tracePt t="12686" x="5199063" y="1703388"/>
          <p14:tracePt t="12693" x="5168900" y="1703388"/>
          <p14:tracePt t="12710" x="5140325" y="1689100"/>
          <p14:tracePt t="12727" x="5124450" y="1689100"/>
          <p14:tracePt t="12751" x="5110163" y="1673225"/>
          <p14:tracePt t="12819" x="5110163" y="1658938"/>
          <p14:tracePt t="12884" x="5110163" y="1643063"/>
          <p14:tracePt t="12975" x="5124450" y="1643063"/>
          <p14:tracePt t="12982" x="5124450" y="1628775"/>
          <p14:tracePt t="13014" x="5140325" y="1628775"/>
          <p14:tracePt t="13048" x="5154613" y="1612900"/>
          <p14:tracePt t="13056" x="5168900" y="1612900"/>
          <p14:tracePt t="13070" x="5184775" y="1598613"/>
          <p14:tracePt t="13081" x="5199063" y="1598613"/>
          <p14:tracePt t="13086" x="5229225" y="1584325"/>
          <p14:tracePt t="13095" x="5245100" y="1584325"/>
          <p14:tracePt t="13103" x="5259388" y="1568450"/>
          <p14:tracePt t="13111" x="5289550" y="1554163"/>
          <p14:tracePt t="13119" x="5334000" y="1538288"/>
          <p14:tracePt t="13127" x="5364163" y="1524000"/>
          <p14:tracePt t="13135" x="5378450" y="1509713"/>
          <p14:tracePt t="13143" x="5408613" y="1479550"/>
          <p14:tracePt t="13152" x="5438775" y="1479550"/>
          <p14:tracePt t="13160" x="5468938" y="1463675"/>
          <p14:tracePt t="13168" x="5499100" y="1435100"/>
          <p14:tracePt t="13176" x="5513388" y="1435100"/>
          <p14:tracePt t="13185" x="5543550" y="1419225"/>
          <p14:tracePt t="13193" x="5573713" y="1419225"/>
          <p14:tracePt t="13201" x="5588000" y="1404938"/>
          <p14:tracePt t="13209" x="5602288" y="1404938"/>
          <p14:tracePt t="13217" x="5618163" y="1404938"/>
          <p14:tracePt t="13234" x="5632450" y="1404938"/>
          <p14:tracePt t="13250" x="5648325" y="1404938"/>
          <p14:tracePt t="13301" x="5662613" y="1404938"/>
          <p14:tracePt t="13497" x="5676900" y="1389063"/>
          <p14:tracePt t="13515" x="5692775" y="1389063"/>
          <p14:tracePt t="13521" x="5707063" y="1374775"/>
          <p14:tracePt t="13529" x="5722938" y="1374775"/>
          <p14:tracePt t="13538" x="5753100" y="1358900"/>
          <p14:tracePt t="13544" x="5767388" y="1358900"/>
          <p14:tracePt t="13552" x="5797550" y="1344613"/>
          <p14:tracePt t="13560" x="5811838" y="1330325"/>
          <p14:tracePt t="13568" x="5842000" y="1330325"/>
          <p14:tracePt t="13577" x="5856288" y="1330325"/>
          <p14:tracePt t="13585" x="5872163" y="1314450"/>
          <p14:tracePt t="13593" x="5886450" y="1314450"/>
          <p14:tracePt t="13601" x="5902325" y="1314450"/>
          <p14:tracePt t="13609" x="5916613" y="1314450"/>
          <p14:tracePt t="13618" x="5930900" y="1314450"/>
          <p14:tracePt t="13626" x="5946775" y="1314450"/>
          <p14:tracePt t="13634" x="5961063" y="1314450"/>
          <p14:tracePt t="13651" x="5976938" y="1314450"/>
          <p14:tracePt t="13659" x="5991225" y="1314450"/>
          <p14:tracePt t="13676" x="6007100" y="1314450"/>
          <p14:tracePt t="13709" x="6021388" y="1314450"/>
          <p14:tracePt t="14062" x="6035675" y="1314450"/>
          <p14:tracePt t="14071" x="6051550" y="1314450"/>
          <p14:tracePt t="14077" x="6081713" y="1314450"/>
          <p14:tracePt t="14086" x="6126163" y="1314450"/>
          <p14:tracePt t="14092" x="6200775" y="1330325"/>
          <p14:tracePt t="14100" x="6289675" y="1330325"/>
          <p14:tracePt t="14108" x="6410325" y="1344613"/>
          <p14:tracePt t="14117" x="6484938" y="1358900"/>
          <p14:tracePt t="14125" x="6604000" y="1389063"/>
          <p14:tracePt t="14133" x="6813550" y="1419225"/>
          <p14:tracePt t="14141" x="6888163" y="1435100"/>
          <p14:tracePt t="14150" x="7007225" y="1463675"/>
          <p14:tracePt t="14160" x="7112000" y="1479550"/>
          <p14:tracePt t="14166" x="7156450" y="1479550"/>
          <p14:tracePt t="14176" x="7231063" y="1493838"/>
          <p14:tracePt t="14182" x="7291388" y="1509713"/>
          <p14:tracePt t="14192" x="7335838" y="1509713"/>
          <p14:tracePt t="14199" x="7380288" y="1524000"/>
          <p14:tracePt t="14208" x="7410450" y="1524000"/>
          <p14:tracePt t="14215" x="7440613" y="1524000"/>
          <p14:tracePt t="14225" x="7454900" y="1538288"/>
          <p14:tracePt t="14241" x="7470775" y="1538288"/>
          <p14:tracePt t="14527" x="7515225" y="1538288"/>
          <p14:tracePt t="14535" x="7575550" y="1538288"/>
          <p14:tracePt t="14543" x="7620000" y="1538288"/>
          <p14:tracePt t="14550" x="7739063" y="1538288"/>
          <p14:tracePt t="14559" x="7874000" y="1554163"/>
          <p14:tracePt t="14566" x="8008938" y="1568450"/>
          <p14:tracePt t="14575" x="8172450" y="1584325"/>
          <p14:tracePt t="14583" x="8337550" y="1598613"/>
          <p14:tracePt t="14591" x="8412163" y="1598613"/>
          <p14:tracePt t="14599" x="8575675" y="1612900"/>
          <p14:tracePt t="14607" x="8710613" y="1628775"/>
          <p14:tracePt t="14615" x="8755063" y="1628775"/>
          <p14:tracePt t="14624" x="8904288" y="1628775"/>
          <p14:tracePt t="14636" x="8950325" y="1628775"/>
          <p14:tracePt t="14641" x="9009063" y="1628775"/>
          <p14:tracePt t="14648" x="9055100" y="1628775"/>
          <p14:tracePt t="14656" x="9099550" y="1628775"/>
          <p14:tracePt t="14665" x="9129713" y="1628775"/>
          <p14:tracePt t="14673" x="9144000" y="1628775"/>
          <p14:tracePt t="14681" x="9174163" y="1628775"/>
          <p14:tracePt t="14697" x="9188450" y="1628775"/>
          <p14:tracePt t="14714" x="9204325" y="1628775"/>
          <p14:tracePt t="15084" x="9188450" y="1628775"/>
          <p14:tracePt t="15116" x="9174163" y="1628775"/>
          <p14:tracePt t="15139" x="9174163" y="1643063"/>
          <p14:tracePt t="15147" x="9158288" y="1643063"/>
          <p14:tracePt t="15172" x="9144000" y="1643063"/>
          <p14:tracePt t="15188" x="9129713" y="1643063"/>
          <p14:tracePt t="15213" x="9113838" y="1643063"/>
          <p14:tracePt t="15238" x="9099550" y="1643063"/>
          <p14:tracePt t="15262" x="9083675" y="1643063"/>
          <p14:tracePt t="15286" x="9069388" y="1643063"/>
          <p14:tracePt t="15303" x="9055100" y="1643063"/>
          <p14:tracePt t="15320" x="9039225" y="1643063"/>
          <p14:tracePt t="15343" x="9024938" y="1643063"/>
          <p14:tracePt t="15368" x="9009063" y="1643063"/>
          <p14:tracePt t="15376" x="8994775" y="1643063"/>
          <p14:tracePt t="15384" x="8978900" y="1658938"/>
          <p14:tracePt t="15392" x="8964613" y="1658938"/>
          <p14:tracePt t="15400" x="8934450" y="1658938"/>
          <p14:tracePt t="15408" x="8890000" y="1673225"/>
          <p14:tracePt t="15417" x="8801100" y="1673225"/>
          <p14:tracePt t="15425" x="8621713" y="1703388"/>
          <p14:tracePt t="15433" x="8412163" y="1733550"/>
          <p14:tracePt t="15441" x="8113713" y="1763713"/>
          <p14:tracePt t="15450" x="7680325" y="1808163"/>
          <p14:tracePt t="15458" x="7231063" y="1866900"/>
          <p14:tracePt t="15466" x="6753225" y="1882775"/>
          <p14:tracePt t="15474" x="6275388" y="1897063"/>
          <p14:tracePt t="15482" x="6051550" y="1897063"/>
          <p14:tracePt t="15490" x="5676900" y="1897063"/>
          <p14:tracePt t="15499" x="5334000" y="1897063"/>
          <p14:tracePt t="15507" x="5229225" y="1897063"/>
          <p14:tracePt t="15515" x="4991100" y="1897063"/>
          <p14:tracePt t="15523" x="4811713" y="1897063"/>
          <p14:tracePt t="15531" x="4751388" y="1897063"/>
          <p14:tracePt t="15540" x="4660900" y="1897063"/>
          <p14:tracePt t="15548" x="4572000" y="1897063"/>
          <p14:tracePt t="15556" x="4511675" y="1897063"/>
          <p14:tracePt t="15564" x="4483100" y="1897063"/>
          <p14:tracePt t="15572" x="4467225" y="1882775"/>
          <p14:tracePt t="15580" x="4452938" y="1882775"/>
          <p14:tracePt t="15589" x="4437063" y="1882775"/>
          <p14:tracePt t="16745" x="4422775" y="1882775"/>
          <p14:tracePt t="17022" x="4406900" y="1882775"/>
          <p14:tracePt t="17054" x="4392613" y="1882775"/>
          <p14:tracePt t="17072" x="4378325" y="1882775"/>
          <p14:tracePt t="17086" x="4362450" y="1882775"/>
          <p14:tracePt t="17094" x="4332288" y="1882775"/>
          <p14:tracePt t="17102" x="4318000" y="1882775"/>
          <p14:tracePt t="17110" x="4287838" y="1882775"/>
          <p14:tracePt t="17118" x="4243388" y="1882775"/>
          <p14:tracePt t="17126" x="4183063" y="1897063"/>
          <p14:tracePt t="17134" x="4124325" y="1897063"/>
          <p14:tracePt t="17143" x="4049713" y="1912938"/>
          <p14:tracePt t="17152" x="3929063" y="1912938"/>
          <p14:tracePt t="17158" x="3810000" y="1927225"/>
          <p14:tracePt t="17167" x="3690938" y="1927225"/>
          <p14:tracePt t="17175" x="3556000" y="1943100"/>
          <p14:tracePt t="17184" x="3406775" y="1957388"/>
          <p14:tracePt t="17192" x="3241675" y="1957388"/>
          <p14:tracePt t="17200" x="3078163" y="1957388"/>
          <p14:tracePt t="17208" x="2987675" y="1957388"/>
          <p14:tracePt t="17220" x="2854325" y="1957388"/>
          <p14:tracePt t="17224" x="2719388" y="1943100"/>
          <p14:tracePt t="17232" x="2600325" y="1943100"/>
          <p14:tracePt t="17241" x="2554288" y="1927225"/>
          <p14:tracePt t="17249" x="2420938" y="1897063"/>
          <p14:tracePt t="17258" x="2390775" y="1897063"/>
          <p14:tracePt t="17265" x="2330450" y="1897063"/>
          <p14:tracePt t="17275" x="2286000" y="1897063"/>
          <p14:tracePt t="17281" x="2255838" y="1897063"/>
          <p14:tracePt t="17291" x="2241550" y="1897063"/>
          <p14:tracePt t="17298" x="2211388" y="1882775"/>
          <p14:tracePt t="17308" x="2181225" y="1882775"/>
          <p14:tracePt t="17314" x="2166938" y="1882775"/>
          <p14:tracePt t="17324" x="2151063" y="1882775"/>
          <p14:tracePt t="17330" x="2136775" y="1882775"/>
          <p14:tracePt t="17347" x="2120900" y="1882775"/>
          <p14:tracePt t="17355" x="2106613" y="1882775"/>
          <p14:tracePt t="17407" x="2106613" y="1866900"/>
          <p14:tracePt t="17479" x="2120900" y="1866900"/>
          <p14:tracePt t="17511" x="2136775" y="1866900"/>
          <p14:tracePt t="17520" x="2151063" y="1866900"/>
          <p14:tracePt t="17527" x="2166938" y="1866900"/>
          <p14:tracePt t="17536" x="2197100" y="1882775"/>
          <p14:tracePt t="17543" x="2241550" y="1897063"/>
          <p14:tracePt t="17552" x="2286000" y="1912938"/>
          <p14:tracePt t="17560" x="2300288" y="1912938"/>
          <p14:tracePt t="17568" x="2346325" y="1927225"/>
          <p14:tracePt t="17576" x="2390775" y="1943100"/>
          <p14:tracePt t="17584" x="2435225" y="1971675"/>
          <p14:tracePt t="17596" x="2465388" y="1971675"/>
          <p14:tracePt t="17602" x="2479675" y="1987550"/>
          <p14:tracePt t="17608" x="2509838" y="2001838"/>
          <p14:tracePt t="17617" x="2525713" y="2017713"/>
          <p14:tracePt t="17624" x="2540000" y="2032000"/>
          <p14:tracePt t="17634" x="2554288" y="2046288"/>
          <p14:tracePt t="17641" x="2554288" y="2062163"/>
          <p14:tracePt t="17650" x="2570163" y="2076450"/>
          <p14:tracePt t="17667" x="2570163" y="2092325"/>
          <p14:tracePt t="17674" x="2584450" y="2106613"/>
          <p14:tracePt t="17699" x="2584450" y="2120900"/>
          <p14:tracePt t="17707" x="2584450" y="2136775"/>
          <p14:tracePt t="17732" x="2584450" y="2151063"/>
          <p14:tracePt t="17748" x="2570163" y="2166938"/>
          <p14:tracePt t="17756" x="2570163" y="2181225"/>
          <p14:tracePt t="17764" x="2570163" y="2197100"/>
          <p14:tracePt t="17772" x="2554288" y="2225675"/>
          <p14:tracePt t="17780" x="2554288" y="2241550"/>
          <p14:tracePt t="17789" x="2554288" y="2255838"/>
          <p14:tracePt t="17798" x="2540000" y="2300288"/>
          <p14:tracePt t="17805" x="2525713" y="2330450"/>
          <p14:tracePt t="17815" x="2525713" y="2360613"/>
          <p14:tracePt t="17821" x="2525713" y="2420938"/>
          <p14:tracePt t="17831" x="2509838" y="2465388"/>
          <p14:tracePt t="17838" x="2509838" y="2509838"/>
          <p14:tracePt t="17845" x="2509838" y="2570163"/>
          <p14:tracePt t="17854" x="2509838" y="2628900"/>
          <p14:tracePt t="17864" x="2509838" y="2705100"/>
          <p14:tracePt t="17870" x="2509838" y="2779713"/>
          <p14:tracePt t="17879" x="2509838" y="2868613"/>
          <p14:tracePt t="17887" x="2509838" y="2959100"/>
          <p14:tracePt t="17895" x="2509838" y="3048000"/>
          <p14:tracePt t="17903" x="2509838" y="3122613"/>
          <p14:tracePt t="17911" x="2509838" y="3197225"/>
          <p14:tracePt t="17920" x="2509838" y="3241675"/>
          <p14:tracePt t="17928" x="2509838" y="3287713"/>
          <p14:tracePt t="17936" x="2509838" y="3332163"/>
          <p14:tracePt t="17948" x="2509838" y="3362325"/>
          <p14:tracePt t="17952" x="2509838" y="3390900"/>
          <p14:tracePt t="17960" x="2509838" y="3406775"/>
          <p14:tracePt t="17969" x="2509838" y="3421063"/>
          <p14:tracePt t="17987" x="2509838" y="3436938"/>
          <p14:tracePt t="18176" x="2495550" y="3436938"/>
          <p14:tracePt t="18183" x="2495550" y="3421063"/>
          <p14:tracePt t="18233" x="2495550" y="3406775"/>
          <p14:tracePt t="18331" x="2495550" y="3390900"/>
          <p14:tracePt t="18503" x="2495550" y="3376613"/>
          <p14:tracePt t="18517" x="2495550" y="3362325"/>
          <p14:tracePt t="18524" x="2525713" y="3346450"/>
          <p14:tracePt t="18533" x="2570163" y="3287713"/>
          <p14:tracePt t="18542" x="2600325" y="3271838"/>
          <p14:tracePt t="18549" x="2674938" y="3213100"/>
          <p14:tracePt t="18557" x="2763838" y="3167063"/>
          <p14:tracePt t="18565" x="2838450" y="3122613"/>
          <p14:tracePt t="18575" x="2928938" y="3078163"/>
          <p14:tracePt t="18581" x="3092450" y="3003550"/>
          <p14:tracePt t="18591" x="3167063" y="2987675"/>
          <p14:tracePt t="18598" x="3257550" y="2959100"/>
          <p14:tracePt t="18607" x="3362325" y="2943225"/>
          <p14:tracePt t="18614" x="3451225" y="2928938"/>
          <p14:tracePt t="18624" x="3495675" y="2928938"/>
          <p14:tracePt t="18630" x="3556000" y="2913063"/>
          <p14:tracePt t="18640" x="3600450" y="2913063"/>
          <p14:tracePt t="18647" x="3644900" y="2913063"/>
          <p14:tracePt t="18655" x="3675063" y="2913063"/>
          <p14:tracePt t="18663" x="3690938" y="2913063"/>
          <p14:tracePt t="18671" x="3705225" y="2913063"/>
          <p14:tracePt t="18680" x="3721100" y="2913063"/>
          <p14:tracePt t="18696" x="3735388" y="2913063"/>
          <p14:tracePt t="21307" x="3765550" y="2913063"/>
          <p14:tracePt t="21314" x="3795713" y="2913063"/>
          <p14:tracePt t="21322" x="3840163" y="2913063"/>
          <p14:tracePt t="21331" x="3884613" y="2898775"/>
          <p14:tracePt t="21339" x="3944938" y="2898775"/>
          <p14:tracePt t="21346" x="4003675" y="2898775"/>
          <p14:tracePt t="21354" x="4064000" y="2898775"/>
          <p14:tracePt t="21362" x="4138613" y="2898775"/>
          <p14:tracePt t="21371" x="4198938" y="2882900"/>
          <p14:tracePt t="21379" x="4229100" y="2882900"/>
          <p14:tracePt t="21387" x="4273550" y="2882900"/>
          <p14:tracePt t="21395" x="4318000" y="2882900"/>
          <p14:tracePt t="21403" x="4348163" y="2882900"/>
          <p14:tracePt t="21411" x="4378325" y="2882900"/>
          <p14:tracePt t="21419" x="4392613" y="2882900"/>
          <p14:tracePt t="21428" x="4422775" y="2882900"/>
          <p14:tracePt t="21444" x="4437063" y="2882900"/>
          <p14:tracePt t="21469" x="4452938" y="2882900"/>
          <p14:tracePt t="21594" x="4452938" y="2868613"/>
          <p14:tracePt t="21929" x="4437063" y="2868613"/>
          <p14:tracePt t="22028" x="4437063" y="2854325"/>
          <p14:tracePt t="22035" x="4422775" y="2854325"/>
          <p14:tracePt t="22142" x="4406900" y="2854325"/>
          <p14:tracePt t="22182" x="4392613" y="2854325"/>
          <p14:tracePt t="22189" x="4392613" y="2838450"/>
          <p14:tracePt t="22205" x="4378325" y="2838450"/>
          <p14:tracePt t="22230" x="4378325" y="2824163"/>
          <p14:tracePt t="22238" x="4362450" y="2824163"/>
          <p14:tracePt t="22272" x="4348163" y="2808288"/>
          <p14:tracePt t="22330" x="4348163" y="2794000"/>
          <p14:tracePt t="22354" x="4332288" y="2794000"/>
          <p14:tracePt t="22519" x="4332288" y="2779713"/>
          <p14:tracePt t="22536" x="4318000" y="2779713"/>
          <p14:tracePt t="22648" x="4332288" y="2779713"/>
          <p14:tracePt t="22665" x="4348163" y="2779713"/>
          <p14:tracePt t="22672" x="4362450" y="2779713"/>
          <p14:tracePt t="22679" x="4378325" y="2779713"/>
          <p14:tracePt t="22687" x="4392613" y="2779713"/>
          <p14:tracePt t="22695" x="4406900" y="2794000"/>
          <p14:tracePt t="22703" x="4422775" y="2794000"/>
          <p14:tracePt t="22711" x="4437063" y="2794000"/>
          <p14:tracePt t="22720" x="4467225" y="2794000"/>
          <p14:tracePt t="22728" x="4497388" y="2794000"/>
          <p14:tracePt t="22736" x="4511675" y="2794000"/>
          <p14:tracePt t="22744" x="4527550" y="2794000"/>
          <p14:tracePt t="22753" x="4557713" y="2794000"/>
          <p14:tracePt t="22761" x="4572000" y="2794000"/>
          <p14:tracePt t="22769" x="4586288" y="2794000"/>
          <p14:tracePt t="22777" x="4616450" y="2794000"/>
          <p14:tracePt t="22794" x="4632325" y="2794000"/>
          <p14:tracePt t="22802" x="4646613" y="2794000"/>
          <p14:tracePt t="22826" x="4660900" y="2794000"/>
          <p14:tracePt t="23000" x="4660900" y="2779713"/>
          <p14:tracePt t="23132" x="4676775" y="2779713"/>
          <p14:tracePt t="23138" x="4691063" y="2779713"/>
          <p14:tracePt t="23145" x="4706938" y="2779713"/>
          <p14:tracePt t="23153" x="4737100" y="2779713"/>
          <p14:tracePt t="23163" x="4751388" y="2779713"/>
          <p14:tracePt t="23170" x="4781550" y="2779713"/>
          <p14:tracePt t="23178" x="4811713" y="2779713"/>
          <p14:tracePt t="23186" x="4826000" y="2779713"/>
          <p14:tracePt t="23194" x="4840288" y="2779713"/>
          <p14:tracePt t="23202" x="4870450" y="2779713"/>
          <p14:tracePt t="23219" x="4886325" y="2779713"/>
          <p14:tracePt t="23227" x="4900613" y="2779713"/>
          <p14:tracePt t="23260" x="4914900" y="2779713"/>
          <p14:tracePt t="23400" x="4900613" y="2779713"/>
          <p14:tracePt t="23451" x="4886325" y="2779713"/>
          <p14:tracePt t="23507" x="4870450" y="2779713"/>
          <p14:tracePt t="23522" x="4870450" y="2794000"/>
          <p14:tracePt t="23531" x="4856163" y="2794000"/>
          <p14:tracePt t="23548" x="4840288" y="2794000"/>
          <p14:tracePt t="23571" x="4826000" y="2794000"/>
          <p14:tracePt t="23578" x="4811713" y="2794000"/>
          <p14:tracePt t="23595" x="4795838" y="2808288"/>
          <p14:tracePt t="23613" x="4781550" y="2808288"/>
          <p14:tracePt t="23620" x="4765675" y="2808288"/>
          <p14:tracePt t="23629" x="4751388" y="2808288"/>
          <p14:tracePt t="23644" x="4737100" y="2808288"/>
          <p14:tracePt t="23652" x="4721225" y="2808288"/>
          <p14:tracePt t="23660" x="4706938" y="2824163"/>
          <p14:tracePt t="23677" x="4691063" y="2824163"/>
          <p14:tracePt t="23685" x="4676775" y="2824163"/>
          <p14:tracePt t="23695" x="4676775" y="2838450"/>
          <p14:tracePt t="23701" x="4660900" y="2838450"/>
          <p14:tracePt t="23717" x="4646613" y="2838450"/>
          <p14:tracePt t="23726" x="4646613" y="2854325"/>
          <p14:tracePt t="23734" x="4632325" y="2854325"/>
          <p14:tracePt t="23750" x="4632325" y="2868613"/>
          <p14:tracePt t="23767" x="4616450" y="2868613"/>
          <p14:tracePt t="23783" x="4616450" y="2882900"/>
          <p14:tracePt t="23800" x="4602163" y="2882900"/>
          <p14:tracePt t="23808" x="4602163" y="2898775"/>
          <p14:tracePt t="23832" x="4602163" y="2913063"/>
          <p14:tracePt t="23842" x="4586288" y="2913063"/>
          <p14:tracePt t="23848" x="4586288" y="2928938"/>
          <p14:tracePt t="23865" x="4586288" y="2943225"/>
          <p14:tracePt t="23898" x="4586288" y="2959100"/>
          <p14:tracePt t="23923" x="4586288" y="2973388"/>
          <p14:tracePt t="24161" x="4586288" y="2959100"/>
          <p14:tracePt t="24168" x="4602163" y="2959100"/>
          <p14:tracePt t="24176" x="4616450" y="2943225"/>
          <p14:tracePt t="24184" x="4646613" y="2943225"/>
          <p14:tracePt t="24192" x="4676775" y="2943225"/>
          <p14:tracePt t="24200" x="4751388" y="2928938"/>
          <p14:tracePt t="24212" x="4811713" y="2928938"/>
          <p14:tracePt t="24217" x="4900613" y="2928938"/>
          <p14:tracePt t="24225" x="5005388" y="2928938"/>
          <p14:tracePt t="24233" x="5110163" y="2928938"/>
          <p14:tracePt t="24240" x="5334000" y="2928938"/>
          <p14:tracePt t="24250" x="5394325" y="2928938"/>
          <p14:tracePt t="24257" x="5513388" y="2928938"/>
          <p14:tracePt t="24267" x="5618163" y="2928938"/>
          <p14:tracePt t="24274" x="5707063" y="2928938"/>
          <p14:tracePt t="24283" x="5737225" y="2928938"/>
          <p14:tracePt t="24290" x="5797550" y="2928938"/>
          <p14:tracePt t="24300" x="5842000" y="2928938"/>
          <p14:tracePt t="24306" x="5886450" y="2928938"/>
          <p14:tracePt t="24316" x="5902325" y="2928938"/>
          <p14:tracePt t="24323" x="5916613" y="2928938"/>
          <p14:tracePt t="24333" x="5930900" y="2928938"/>
          <p14:tracePt t="24347" x="5946775" y="2928938"/>
          <p14:tracePt t="24521" x="5930900" y="2928938"/>
          <p14:tracePt t="24571" x="5916613" y="2928938"/>
          <p14:tracePt t="24611" x="5902325" y="2928938"/>
          <p14:tracePt t="24643" x="5902325" y="2913063"/>
          <p14:tracePt t="24693" x="5886450" y="2898775"/>
          <p14:tracePt t="24732" x="5886450" y="2882900"/>
          <p14:tracePt t="24800" x="5902325" y="2882900"/>
          <p14:tracePt t="24822" x="5916613" y="2882900"/>
          <p14:tracePt t="24841" x="5930900" y="2882900"/>
          <p14:tracePt t="24863" x="5946775" y="2898775"/>
          <p14:tracePt t="24871" x="5961063" y="2898775"/>
          <p14:tracePt t="24887" x="5976938" y="2898775"/>
          <p14:tracePt t="24895" x="5991225" y="2898775"/>
          <p14:tracePt t="24904" x="6007100" y="2898775"/>
          <p14:tracePt t="24911" x="6035675" y="2898775"/>
          <p14:tracePt t="24919" x="6051550" y="2898775"/>
          <p14:tracePt t="24928" x="6081713" y="2898775"/>
          <p14:tracePt t="24936" x="6110288" y="2898775"/>
          <p14:tracePt t="24944" x="6140450" y="2898775"/>
          <p14:tracePt t="24952" x="6156325" y="2898775"/>
          <p14:tracePt t="24960" x="6184900" y="2898775"/>
          <p14:tracePt t="24969" x="6200775" y="2898775"/>
          <p14:tracePt t="24978" x="6215063" y="2898775"/>
          <p14:tracePt t="24985" x="6230938" y="2898775"/>
          <p14:tracePt t="24994" x="6245225" y="2898775"/>
          <p14:tracePt t="25001" x="6261100" y="2898775"/>
          <p14:tracePt t="25034" x="6275388" y="2898775"/>
          <p14:tracePt t="25339" x="6305550" y="2898775"/>
          <p14:tracePt t="25348" x="6350000" y="2898775"/>
          <p14:tracePt t="25354" x="6410325" y="2898775"/>
          <p14:tracePt t="25361" x="6484938" y="2898775"/>
          <p14:tracePt t="25370" x="6573838" y="2898775"/>
          <p14:tracePt t="25378" x="6678613" y="2898775"/>
          <p14:tracePt t="25387" x="6769100" y="2898775"/>
          <p14:tracePt t="25394" x="6858000" y="2898775"/>
          <p14:tracePt t="25404" x="6902450" y="2898775"/>
          <p14:tracePt t="25410" x="6946900" y="2898775"/>
          <p14:tracePt t="25420" x="7007225" y="2898775"/>
          <p14:tracePt t="25427" x="7037388" y="2898775"/>
          <p14:tracePt t="25437" x="7067550" y="2898775"/>
          <p14:tracePt t="25443" x="7081838" y="2898775"/>
          <p14:tracePt t="25452" x="7097713" y="2898775"/>
          <p14:tracePt t="25460" x="7112000" y="2898775"/>
          <p14:tracePt t="25476" x="7126288" y="2898775"/>
          <p14:tracePt t="26263" x="7126288" y="2882900"/>
          <p14:tracePt t="26794" x="7142163" y="2882900"/>
          <p14:tracePt t="26801" x="7172325" y="2882900"/>
          <p14:tracePt t="26810" x="7200900" y="2868613"/>
          <p14:tracePt t="26819" x="7231063" y="2868613"/>
          <p14:tracePt t="26826" x="7291388" y="2868613"/>
          <p14:tracePt t="26833" x="7351713" y="2868613"/>
          <p14:tracePt t="26841" x="7410450" y="2868613"/>
          <p14:tracePt t="26849" x="7470775" y="2868613"/>
          <p14:tracePt t="26858" x="7545388" y="2868613"/>
          <p14:tracePt t="26865" x="7605713" y="2868613"/>
          <p14:tracePt t="26873" x="7694613" y="2868613"/>
          <p14:tracePt t="26882" x="7785100" y="2854325"/>
          <p14:tracePt t="26890" x="7859713" y="2854325"/>
          <p14:tracePt t="26898" x="7934325" y="2854325"/>
          <p14:tracePt t="26906" x="8023225" y="2854325"/>
          <p14:tracePt t="26915" x="8083550" y="2854325"/>
          <p14:tracePt t="26923" x="8142288" y="2854325"/>
          <p14:tracePt t="26931" x="8172450" y="2854325"/>
          <p14:tracePt t="26939" x="8216900" y="2854325"/>
          <p14:tracePt t="26947" x="8262938" y="2854325"/>
          <p14:tracePt t="26956" x="8293100" y="2854325"/>
          <p14:tracePt t="26964" x="8307388" y="2854325"/>
          <p14:tracePt t="26972" x="8321675" y="2854325"/>
          <p14:tracePt t="26981" x="8337550" y="2854325"/>
          <p14:tracePt t="27005" x="8351838" y="2854325"/>
          <p14:tracePt t="27138" x="8351838" y="2838450"/>
          <p14:tracePt t="27203" x="8351838" y="2824163"/>
          <p14:tracePt t="27210" x="8382000" y="2808288"/>
          <p14:tracePt t="27219" x="8426450" y="2794000"/>
          <p14:tracePt t="27226" x="8486775" y="2779713"/>
          <p14:tracePt t="27234" x="8547100" y="2763838"/>
          <p14:tracePt t="27242" x="8621713" y="2749550"/>
          <p14:tracePt t="27250" x="8710613" y="2733675"/>
          <p14:tracePt t="27260" x="8801100" y="2733675"/>
          <p14:tracePt t="27266" x="8890000" y="2719388"/>
          <p14:tracePt t="27274" x="8978900" y="2719388"/>
          <p14:tracePt t="27283" x="9009063" y="2719388"/>
          <p14:tracePt t="27291" x="9069388" y="2719388"/>
          <p14:tracePt t="27300" x="9144000" y="2719388"/>
          <p14:tracePt t="27308" x="9188450" y="2719388"/>
          <p14:tracePt t="27316" x="9218613" y="2719388"/>
          <p14:tracePt t="27327" x="9248775" y="2719388"/>
          <p14:tracePt t="27332" x="9263063" y="2719388"/>
          <p14:tracePt t="27340" x="9278938" y="2719388"/>
          <p14:tracePt t="27357" x="9293225" y="2719388"/>
          <p14:tracePt t="28070" x="9293225" y="2733675"/>
          <p14:tracePt t="28102" x="9293225" y="2749550"/>
          <p14:tracePt t="28118" x="9278938" y="2763838"/>
          <p14:tracePt t="28125" x="9278938" y="2779713"/>
          <p14:tracePt t="28133" x="9263063" y="2808288"/>
          <p14:tracePt t="28141" x="9248775" y="2854325"/>
          <p14:tracePt t="28150" x="9248775" y="2882900"/>
          <p14:tracePt t="28158" x="9218613" y="2943225"/>
          <p14:tracePt t="28166" x="9204325" y="3003550"/>
          <p14:tracePt t="28174" x="9174163" y="3062288"/>
          <p14:tracePt t="28182" x="9144000" y="3136900"/>
          <p14:tracePt t="28191" x="9113838" y="3213100"/>
          <p14:tracePt t="28198" x="9083675" y="3271838"/>
          <p14:tracePt t="28208" x="9039225" y="3362325"/>
          <p14:tracePt t="28215" x="9009063" y="3421063"/>
          <p14:tracePt t="28224" x="8964613" y="3495675"/>
          <p14:tracePt t="28231" x="8920163" y="3556000"/>
          <p14:tracePt t="28241" x="8890000" y="3600450"/>
          <p14:tracePt t="28248" x="8875713" y="3630613"/>
          <p14:tracePt t="28257" x="8845550" y="3660775"/>
          <p14:tracePt t="28264" x="8801100" y="3705225"/>
          <p14:tracePt t="28274" x="8785225" y="3735388"/>
          <p14:tracePt t="28280" x="8755063" y="3765550"/>
          <p14:tracePt t="28288" x="8724900" y="3779838"/>
          <p14:tracePt t="28296" x="8710613" y="3810000"/>
          <p14:tracePt t="28305" x="8666163" y="3840163"/>
          <p14:tracePt t="28313" x="8636000" y="3854450"/>
          <p14:tracePt t="28321" x="8591550" y="3870325"/>
          <p14:tracePt t="28329" x="8547100" y="3898900"/>
          <p14:tracePt t="28337" x="8501063" y="3929063"/>
          <p14:tracePt t="28346" x="8442325" y="3944938"/>
          <p14:tracePt t="28357" x="8382000" y="3975100"/>
          <p14:tracePt t="28362" x="8307388" y="4003675"/>
          <p14:tracePt t="28370" x="8232775" y="4033838"/>
          <p14:tracePt t="28379" x="8097838" y="4094163"/>
          <p14:tracePt t="28386" x="7978775" y="4124325"/>
          <p14:tracePt t="28395" x="7843838" y="4152900"/>
          <p14:tracePt t="28403" x="7724775" y="4198938"/>
          <p14:tracePt t="28412" x="7575550" y="4229100"/>
          <p14:tracePt t="28419" x="7410450" y="4273550"/>
          <p14:tracePt t="28428" x="7231063" y="4303713"/>
          <p14:tracePt t="28436" x="7051675" y="4332288"/>
          <p14:tracePt t="28445" x="6858000" y="4348163"/>
          <p14:tracePt t="28452" x="6648450" y="4378325"/>
          <p14:tracePt t="28462" x="6424613" y="4406900"/>
          <p14:tracePt t="28468" x="6215063" y="4437063"/>
          <p14:tracePt t="28478" x="6021388" y="4437063"/>
          <p14:tracePt t="28485" x="5930900" y="4452938"/>
          <p14:tracePt t="28494" x="5781675" y="4452938"/>
          <p14:tracePt t="28501" x="5648325" y="4467225"/>
          <p14:tracePt t="28509" x="5543550" y="4467225"/>
          <p14:tracePt t="28517" x="5499100" y="4467225"/>
          <p14:tracePt t="28526" x="5438775" y="4467225"/>
          <p14:tracePt t="28534" x="5378450" y="4467225"/>
          <p14:tracePt t="28542" x="5334000" y="4467225"/>
          <p14:tracePt t="28550" x="5289550" y="4467225"/>
          <p14:tracePt t="28562" x="5245100" y="4467225"/>
          <p14:tracePt t="28567" x="5214938" y="4467225"/>
          <p14:tracePt t="28575" x="5199063" y="4452938"/>
          <p14:tracePt t="28583" x="5168900" y="4452938"/>
          <p14:tracePt t="28591" x="5140325" y="4437063"/>
          <p14:tracePt t="28600" x="5110163" y="4422775"/>
          <p14:tracePt t="28608" x="5094288" y="4422775"/>
          <p14:tracePt t="28616" x="5065713" y="4406900"/>
          <p14:tracePt t="28623" x="5049838" y="4406900"/>
          <p14:tracePt t="28633" x="5019675" y="4392613"/>
          <p14:tracePt t="28650" x="5005388" y="4378325"/>
          <p14:tracePt t="28656" x="4991100" y="4378325"/>
          <p14:tracePt t="28666" x="4975225" y="4378325"/>
          <p14:tracePt t="28673" x="4975225" y="4362450"/>
          <p14:tracePt t="28698" x="4960938" y="4348163"/>
          <p14:tracePt t="28740" x="4945063" y="4332288"/>
          <p14:tracePt t="28772" x="4945063" y="4318000"/>
          <p14:tracePt t="28814" x="4930775" y="4318000"/>
          <p14:tracePt t="28889" x="4930775" y="4303713"/>
          <p14:tracePt t="29020" x="4930775" y="4287838"/>
          <p14:tracePt t="29051" x="4930775" y="4273550"/>
          <p14:tracePt t="29066" x="4930775" y="4257675"/>
          <p14:tracePt t="29074" x="4914900" y="4243388"/>
          <p14:tracePt t="29082" x="4900613" y="4243388"/>
          <p14:tracePt t="29092" x="4900613" y="4229100"/>
          <p14:tracePt t="29098" x="4886325" y="4213225"/>
          <p14:tracePt t="29108" x="4870450" y="4198938"/>
          <p14:tracePt t="29114" x="4856163" y="4183063"/>
          <p14:tracePt t="29125" x="4840288" y="4152900"/>
          <p14:tracePt t="29131" x="4826000" y="4138613"/>
          <p14:tracePt t="29142" x="4811713" y="4124325"/>
          <p14:tracePt t="29147" x="4795838" y="4094163"/>
          <p14:tracePt t="29156" x="4781550" y="4078288"/>
          <p14:tracePt t="29164" x="4765675" y="4064000"/>
          <p14:tracePt t="29172" x="4751388" y="4049713"/>
          <p14:tracePt t="29180" x="4737100" y="4033838"/>
          <p14:tracePt t="29188" x="4721225" y="4019550"/>
          <p14:tracePt t="29196" x="4706938" y="4003675"/>
          <p14:tracePt t="29209" x="4691063" y="3989388"/>
          <p14:tracePt t="29216" x="4676775" y="3989388"/>
          <p14:tracePt t="29221" x="4660900" y="3975100"/>
          <p14:tracePt t="29230" x="4660900" y="3959225"/>
          <p14:tracePt t="29237" x="4646613" y="3959225"/>
          <p14:tracePt t="29254" x="4632325" y="3959225"/>
          <p14:tracePt t="29264" x="4632325" y="3944938"/>
          <p14:tracePt t="29270" x="4616450" y="3944938"/>
          <p14:tracePt t="29304" x="4602163" y="3944938"/>
          <p14:tracePt t="29404" x="4586288" y="3944938"/>
          <p14:tracePt t="29788" x="4602163" y="3944938"/>
          <p14:tracePt t="29811" x="4616450" y="3944938"/>
          <p14:tracePt t="29843" x="4632325" y="3944938"/>
          <p14:tracePt t="29859" x="4646613" y="3944938"/>
          <p14:tracePt t="29876" x="4660900" y="3944938"/>
          <p14:tracePt t="29884" x="4676775" y="3944938"/>
          <p14:tracePt t="29901" x="4691063" y="3944938"/>
          <p14:tracePt t="29908" x="4706938" y="3944938"/>
          <p14:tracePt t="29917" x="4721225" y="3944938"/>
          <p14:tracePt t="29925" x="4737100" y="3944938"/>
          <p14:tracePt t="29933" x="4751388" y="3944938"/>
          <p14:tracePt t="29945" x="4765675" y="3944938"/>
          <p14:tracePt t="29950" x="4781550" y="3944938"/>
          <p14:tracePt t="29957" x="4795838" y="3944938"/>
          <p14:tracePt t="29967" x="4826000" y="3944938"/>
          <p14:tracePt t="29974" x="4840288" y="3944938"/>
          <p14:tracePt t="29983" x="4856163" y="3944938"/>
          <p14:tracePt t="30000" x="4870450" y="3944938"/>
          <p14:tracePt t="30017" x="4886325" y="3944938"/>
          <p14:tracePt t="30040" x="4900613" y="3944938"/>
          <p14:tracePt t="30164" x="4914900" y="3944938"/>
          <p14:tracePt t="30206" x="4930775" y="3944938"/>
          <p14:tracePt t="30212" x="4960938" y="3944938"/>
          <p14:tracePt t="30219" x="4991100" y="3944938"/>
          <p14:tracePt t="30227" x="5005388" y="3944938"/>
          <p14:tracePt t="30235" x="5049838" y="3944938"/>
          <p14:tracePt t="30244" x="5110163" y="3929063"/>
          <p14:tracePt t="30252" x="5184775" y="3929063"/>
          <p14:tracePt t="30261" x="5319713" y="3898900"/>
          <p14:tracePt t="30268" x="5438775" y="3884613"/>
          <p14:tracePt t="30276" x="5499100" y="3884613"/>
          <p14:tracePt t="30284" x="5618163" y="3870325"/>
          <p14:tracePt t="30292" x="5722938" y="3854450"/>
          <p14:tracePt t="30300" x="5827713" y="3840163"/>
          <p14:tracePt t="30308" x="5930900" y="3840163"/>
          <p14:tracePt t="30317" x="6035675" y="3824288"/>
          <p14:tracePt t="30325" x="6065838" y="3824288"/>
          <p14:tracePt t="30336" x="6126163" y="3824288"/>
          <p14:tracePt t="30342" x="6184900" y="3824288"/>
          <p14:tracePt t="30350" x="6230938" y="3824288"/>
          <p14:tracePt t="30358" x="6261100" y="3824288"/>
          <p14:tracePt t="30366" x="6289675" y="3824288"/>
          <p14:tracePt t="30375" x="6305550" y="3824288"/>
          <p14:tracePt t="30391" x="6319838" y="3824288"/>
          <p14:tracePt t="30416" x="6335713" y="3824288"/>
          <p14:tracePt t="30574" x="6364288" y="3824288"/>
          <p14:tracePt t="30581" x="6380163" y="3824288"/>
          <p14:tracePt t="30588" x="6424613" y="3824288"/>
          <p14:tracePt t="30595" x="6469063" y="3824288"/>
          <p14:tracePt t="30603" x="6515100" y="3824288"/>
          <p14:tracePt t="30613" x="6589713" y="3824288"/>
          <p14:tracePt t="30620" x="6648450" y="3824288"/>
          <p14:tracePt t="30629" x="6708775" y="3824288"/>
          <p14:tracePt t="30636" x="6753225" y="3824288"/>
          <p14:tracePt t="30646" x="6797675" y="3824288"/>
          <p14:tracePt t="30653" x="6843713" y="3824288"/>
          <p14:tracePt t="30663" x="6888163" y="3824288"/>
          <p14:tracePt t="30668" x="6918325" y="3824288"/>
          <p14:tracePt t="30679" x="6932613" y="3824288"/>
          <p14:tracePt t="30685" x="6946900" y="3824288"/>
          <p14:tracePt t="30701" x="6962775" y="3840163"/>
          <p14:tracePt t="30709" x="6977063" y="3840163"/>
          <p14:tracePt t="30799" x="6977063" y="3854450"/>
          <p14:tracePt t="31015" x="6977063" y="3840163"/>
          <p14:tracePt t="31080" x="6977063" y="3824288"/>
          <p14:tracePt t="31097" x="6977063" y="3810000"/>
          <p14:tracePt t="31104" x="6992938" y="3810000"/>
          <p14:tracePt t="31110" x="7007225" y="3795713"/>
          <p14:tracePt t="31119" x="7037388" y="3779838"/>
          <p14:tracePt t="31127" x="7051675" y="3779838"/>
          <p14:tracePt t="31135" x="7097713" y="3765550"/>
          <p14:tracePt t="31143" x="7112000" y="3749675"/>
          <p14:tracePt t="31151" x="7142163" y="3749675"/>
          <p14:tracePt t="31159" x="7156450" y="3735388"/>
          <p14:tracePt t="31167" x="7172325" y="3735388"/>
          <p14:tracePt t="31175" x="7186613" y="3735388"/>
          <p14:tracePt t="31184" x="7200900" y="3721100"/>
          <p14:tracePt t="31192" x="7216775" y="3721100"/>
          <p14:tracePt t="31236" x="7231063" y="3721100"/>
          <p14:tracePt t="31408" x="7216775" y="3721100"/>
          <p14:tracePt t="31652" x="7231063" y="3721100"/>
          <p14:tracePt t="31659" x="7261225" y="3721100"/>
          <p14:tracePt t="31668" x="7305675" y="3721100"/>
          <p14:tracePt t="31675" x="7366000" y="3721100"/>
          <p14:tracePt t="31684" x="7410450" y="3721100"/>
          <p14:tracePt t="31691" x="7440613" y="3721100"/>
          <p14:tracePt t="31699" x="7485063" y="3721100"/>
          <p14:tracePt t="31707" x="7531100" y="3721100"/>
          <p14:tracePt t="31715" x="7545388" y="3721100"/>
          <p14:tracePt t="31723" x="7575550" y="3721100"/>
          <p14:tracePt t="31732" x="7589838" y="3721100"/>
          <p14:tracePt t="31740" x="7605713" y="3721100"/>
          <p14:tracePt t="31757" x="7620000" y="3721100"/>
          <p14:tracePt t="32053" x="7634288" y="3721100"/>
          <p14:tracePt t="32077" x="7650163" y="3721100"/>
          <p14:tracePt t="32109" x="7664450" y="3721100"/>
          <p14:tracePt t="34875" x="7650163" y="3721100"/>
          <p14:tracePt t="34906" x="7634288" y="3721100"/>
          <p14:tracePt t="34921" x="7620000" y="3721100"/>
          <p14:tracePt t="34929" x="7605713" y="3721100"/>
          <p14:tracePt t="34946" x="7589838" y="3721100"/>
          <p14:tracePt t="34954" x="7575550" y="3721100"/>
          <p14:tracePt t="34962" x="7559675" y="3721100"/>
          <p14:tracePt t="34975" x="7545388" y="3721100"/>
          <p14:tracePt t="34981" x="7531100" y="3721100"/>
          <p14:tracePt t="34986" x="7515225" y="3721100"/>
          <p14:tracePt t="34996" x="7485063" y="3721100"/>
          <p14:tracePt t="35002" x="7454900" y="3721100"/>
          <p14:tracePt t="35011" x="7426325" y="3721100"/>
          <p14:tracePt t="35019" x="7380288" y="3721100"/>
          <p14:tracePt t="35027" x="7351713" y="3721100"/>
          <p14:tracePt t="35035" x="7305675" y="3721100"/>
          <p14:tracePt t="35044" x="7277100" y="3721100"/>
          <p14:tracePt t="35052" x="7216775" y="3705225"/>
          <p14:tracePt t="35060" x="7186613" y="3705225"/>
          <p14:tracePt t="35068" x="7142163" y="3705225"/>
          <p14:tracePt t="35080" x="7112000" y="3705225"/>
          <p14:tracePt t="35085" x="7097713" y="3690938"/>
          <p14:tracePt t="35093" x="7067550" y="3690938"/>
          <p14:tracePt t="35102" x="7051675" y="3690938"/>
          <p14:tracePt t="35109" x="7037388" y="3690938"/>
          <p14:tracePt t="35126" x="7037388" y="3675063"/>
          <p14:tracePt t="35143" x="7023100" y="3675063"/>
          <p14:tracePt t="36020" x="7037388" y="3675063"/>
          <p14:tracePt t="36069" x="7051675" y="3675063"/>
          <p14:tracePt t="36092" x="7067550" y="3675063"/>
          <p14:tracePt t="36099" x="7081838" y="3675063"/>
          <p14:tracePt t="36107" x="7112000" y="3675063"/>
          <p14:tracePt t="36115" x="7156450" y="3675063"/>
          <p14:tracePt t="36123" x="7200900" y="3675063"/>
          <p14:tracePt t="36131" x="7246938" y="3675063"/>
          <p14:tracePt t="36140" x="7305675" y="3675063"/>
          <p14:tracePt t="36148" x="7351713" y="3675063"/>
          <p14:tracePt t="36156" x="7380288" y="3690938"/>
          <p14:tracePt t="36164" x="7426325" y="3690938"/>
          <p14:tracePt t="36172" x="7470775" y="3690938"/>
          <p14:tracePt t="36180" x="7500938" y="3690938"/>
          <p14:tracePt t="36192" x="7515225" y="3705225"/>
          <p14:tracePt t="36197" x="7531100" y="3705225"/>
          <p14:tracePt t="36205" x="7545388" y="3705225"/>
          <p14:tracePt t="36214" x="7559675" y="3705225"/>
          <p14:tracePt t="36237" x="7575550" y="3705225"/>
          <p14:tracePt t="36565" x="7559675" y="3705225"/>
          <p14:tracePt t="39819" x="7559675" y="3690938"/>
          <p14:tracePt t="39829" x="7559675" y="3630613"/>
          <p14:tracePt t="39836" x="7589838" y="3556000"/>
          <p14:tracePt t="39842" x="7650163" y="3451225"/>
          <p14:tracePt t="39850" x="7769225" y="3227388"/>
          <p14:tracePt t="39858" x="7904163" y="3017838"/>
          <p14:tracePt t="39867" x="8067675" y="2733675"/>
          <p14:tracePt t="39874" x="8277225" y="2405063"/>
          <p14:tracePt t="39883" x="8516938" y="1987550"/>
          <p14:tracePt t="39890" x="8770938" y="1568450"/>
          <p14:tracePt t="39900" x="9055100" y="1120775"/>
          <p14:tracePt t="39906" x="9337675" y="642938"/>
          <p14:tracePt t="39915" x="9591675" y="209550"/>
          <p14:tracePt t="39923" x="9696450" y="301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F21882-0245-4A9A-A5A2-72046486098A}"/>
              </a:ext>
            </a:extLst>
          </p:cNvPr>
          <p:cNvGraphicFramePr>
            <a:graphicFrameLocks noGrp="1"/>
          </p:cNvGraphicFramePr>
          <p:nvPr/>
        </p:nvGraphicFramePr>
        <p:xfrm>
          <a:off x="468392" y="1175868"/>
          <a:ext cx="10087897" cy="2163582"/>
        </p:xfrm>
        <a:graphic>
          <a:graphicData uri="http://schemas.openxmlformats.org/drawingml/2006/table">
            <a:tbl>
              <a:tblPr/>
              <a:tblGrid>
                <a:gridCol w="3342968">
                  <a:extLst>
                    <a:ext uri="{9D8B030D-6E8A-4147-A177-3AD203B41FA5}">
                      <a16:colId xmlns:a16="http://schemas.microsoft.com/office/drawing/2014/main" val="2721187302"/>
                    </a:ext>
                  </a:extLst>
                </a:gridCol>
                <a:gridCol w="1455174">
                  <a:extLst>
                    <a:ext uri="{9D8B030D-6E8A-4147-A177-3AD203B41FA5}">
                      <a16:colId xmlns:a16="http://schemas.microsoft.com/office/drawing/2014/main" val="1230661937"/>
                    </a:ext>
                  </a:extLst>
                </a:gridCol>
                <a:gridCol w="1405603">
                  <a:extLst>
                    <a:ext uri="{9D8B030D-6E8A-4147-A177-3AD203B41FA5}">
                      <a16:colId xmlns:a16="http://schemas.microsoft.com/office/drawing/2014/main" val="3820298627"/>
                    </a:ext>
                  </a:extLst>
                </a:gridCol>
                <a:gridCol w="1868539">
                  <a:extLst>
                    <a:ext uri="{9D8B030D-6E8A-4147-A177-3AD203B41FA5}">
                      <a16:colId xmlns:a16="http://schemas.microsoft.com/office/drawing/2014/main" val="1784275524"/>
                    </a:ext>
                  </a:extLst>
                </a:gridCol>
                <a:gridCol w="2015613">
                  <a:extLst>
                    <a:ext uri="{9D8B030D-6E8A-4147-A177-3AD203B41FA5}">
                      <a16:colId xmlns:a16="http://schemas.microsoft.com/office/drawing/2014/main" val="693522304"/>
                    </a:ext>
                  </a:extLst>
                </a:gridCol>
              </a:tblGrid>
              <a:tr h="995697">
                <a:tc>
                  <a:txBody>
                    <a:bodyPr/>
                    <a:lstStyle/>
                    <a:p>
                      <a:pPr fontAlgn="t"/>
                      <a:b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piControl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(30-yr period)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Future (SSP5-8.5 2070-2099)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±1SD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(future minus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piControl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Fraction of Attributable Risk (FAR)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36497"/>
                  </a:ext>
                </a:extLst>
              </a:tr>
              <a:tr h="389295">
                <a:tc gridSpan="5"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Long-term trends retained/fixed climatology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785026"/>
                  </a:ext>
                </a:extLst>
              </a:tr>
              <a:tr h="389295">
                <a:tc>
                  <a:txBody>
                    <a:bodyPr/>
                    <a:lstStyle/>
                    <a:p>
                      <a:pPr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GOA + dry CA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43.6</a:t>
                      </a:r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42.5 ±2.39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 [0.97,0.98]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885342"/>
                  </a:ext>
                </a:extLst>
              </a:tr>
              <a:tr h="389295">
                <a:tc>
                  <a:txBody>
                    <a:bodyPr/>
                    <a:lstStyle/>
                    <a:p>
                      <a:pPr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CC + dry CA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42.8 ±1.91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 [0.98,0.99]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96473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D667A09-D5BC-4366-8285-F3DAD08394E1}"/>
              </a:ext>
            </a:extLst>
          </p:cNvPr>
          <p:cNvSpPr txBox="1"/>
          <p:nvPr/>
        </p:nvSpPr>
        <p:spPr>
          <a:xfrm>
            <a:off x="379903" y="837314"/>
            <a:ext cx="103828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Numbers of co-occurrences per century in the preindustrial control (</a:t>
            </a:r>
            <a:r>
              <a:rPr lang="en-US" sz="16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piControl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and future (SSP5-8.5) simulations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BE4D7-2725-4B98-899C-368F61F28675}"/>
              </a:ext>
            </a:extLst>
          </p:cNvPr>
          <p:cNvSpPr txBox="1"/>
          <p:nvPr/>
        </p:nvSpPr>
        <p:spPr>
          <a:xfrm>
            <a:off x="195655" y="3481460"/>
            <a:ext cx="4640825" cy="20313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Extremely hot SST in both the GOA and CC increases from 10% in the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piControl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to 100% by end of century.</a:t>
            </a:r>
          </a:p>
          <a:p>
            <a:endParaRPr lang="en-US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extremely dry conditions in CA are less dramatic, increasing from 10% in the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piControl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44% by end of the century.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222B1-7B2C-4597-87A0-A8445EEF44A5}"/>
              </a:ext>
            </a:extLst>
          </p:cNvPr>
          <p:cNvSpPr txBox="1"/>
          <p:nvPr/>
        </p:nvSpPr>
        <p:spPr>
          <a:xfrm>
            <a:off x="5298021" y="3481460"/>
            <a:ext cx="547442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roughly a 40-fold increase in co-occurrence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53B0C8-4888-8140-8944-669CFE2A8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39" y="-1781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co-occurrenc</a:t>
            </a:r>
            <a:r>
              <a:rPr lang="en-US" altLang="zh-CN" sz="4000" dirty="0"/>
              <a:t>es</a:t>
            </a:r>
            <a:r>
              <a:rPr lang="zh-CN" altLang="en-US" sz="4000" dirty="0"/>
              <a:t> </a:t>
            </a:r>
            <a:r>
              <a:rPr lang="en-US" altLang="zh-CN" sz="4000" dirty="0"/>
              <a:t>with</a:t>
            </a:r>
            <a:r>
              <a:rPr lang="zh-CN" altLang="en-US" sz="4000" dirty="0"/>
              <a:t> </a:t>
            </a:r>
            <a:r>
              <a:rPr lang="en-US" altLang="zh-CN" sz="4000" dirty="0"/>
              <a:t>current</a:t>
            </a:r>
            <a:r>
              <a:rPr lang="zh-CN" altLang="en-US" sz="4000" dirty="0"/>
              <a:t> </a:t>
            </a:r>
            <a:r>
              <a:rPr lang="en-US" altLang="zh-CN" sz="4000" dirty="0"/>
              <a:t>baseline</a:t>
            </a:r>
            <a:endParaRPr lang="en-US" sz="4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560B62-7732-D241-893D-CC09916B51E2}"/>
              </a:ext>
            </a:extLst>
          </p:cNvPr>
          <p:cNvGrpSpPr/>
          <p:nvPr/>
        </p:nvGrpSpPr>
        <p:grpSpPr>
          <a:xfrm>
            <a:off x="3082928" y="4305262"/>
            <a:ext cx="8249568" cy="2457450"/>
            <a:chOff x="3082928" y="4305262"/>
            <a:chExt cx="8249568" cy="2457450"/>
          </a:xfrm>
        </p:grpSpPr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77D556A3-9CA8-406E-B035-92C1984EC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63" t="13839" r="24063" b="75099"/>
            <a:stretch/>
          </p:blipFill>
          <p:spPr>
            <a:xfrm>
              <a:off x="3082928" y="5925146"/>
              <a:ext cx="2557849" cy="54369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03C66F7-9F19-CE4A-92D0-ACDBF849B098}"/>
                </a:ext>
              </a:extLst>
            </p:cNvPr>
            <p:cNvGrpSpPr/>
            <p:nvPr/>
          </p:nvGrpSpPr>
          <p:grpSpPr>
            <a:xfrm>
              <a:off x="5512340" y="4305262"/>
              <a:ext cx="5820156" cy="2457450"/>
              <a:chOff x="5512340" y="4305262"/>
              <a:chExt cx="5820156" cy="2457450"/>
            </a:xfrm>
          </p:grpSpPr>
          <p:pic>
            <p:nvPicPr>
              <p:cNvPr id="5" name="Picture 4" descr="Chart, histogram&#10;&#10;Description automatically generated">
                <a:extLst>
                  <a:ext uri="{FF2B5EF4-FFF2-40B4-BE49-F238E27FC236}">
                    <a16:creationId xmlns:a16="http://schemas.microsoft.com/office/drawing/2014/main" id="{827B55E9-D8A2-44D4-B62C-4207688265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0000"/>
              <a:stretch/>
            </p:blipFill>
            <p:spPr>
              <a:xfrm>
                <a:off x="5512340" y="4305262"/>
                <a:ext cx="5820156" cy="2457450"/>
              </a:xfrm>
              <a:prstGeom prst="rect">
                <a:avLst/>
              </a:prstGeom>
            </p:spPr>
          </p:pic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CB2D517B-15FC-BF4C-AF79-AF2736AF59EF}"/>
                  </a:ext>
                </a:extLst>
              </p:cNvPr>
              <p:cNvCxnSpPr/>
              <p:nvPr/>
            </p:nvCxnSpPr>
            <p:spPr>
              <a:xfrm>
                <a:off x="6676174" y="4600450"/>
                <a:ext cx="0" cy="16058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F5A8866-740B-EE4D-A0ED-1F2BB2FD417E}"/>
                  </a:ext>
                </a:extLst>
              </p:cNvPr>
              <p:cNvCxnSpPr/>
              <p:nvPr/>
            </p:nvCxnSpPr>
            <p:spPr>
              <a:xfrm>
                <a:off x="9557487" y="4600450"/>
                <a:ext cx="0" cy="16058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5DD7B-13AB-1646-8128-FCB369BBD1C3}"/>
              </a:ext>
            </a:extLst>
          </p:cNvPr>
          <p:cNvGrpSpPr/>
          <p:nvPr/>
        </p:nvGrpSpPr>
        <p:grpSpPr>
          <a:xfrm>
            <a:off x="5010030" y="2085747"/>
            <a:ext cx="7017323" cy="4772253"/>
            <a:chOff x="5010030" y="2085747"/>
            <a:chExt cx="7017323" cy="477225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DACD0E1-352F-114C-A228-6966C70A8D9B}"/>
                </a:ext>
              </a:extLst>
            </p:cNvPr>
            <p:cNvGrpSpPr/>
            <p:nvPr/>
          </p:nvGrpSpPr>
          <p:grpSpPr>
            <a:xfrm>
              <a:off x="5010030" y="2085747"/>
              <a:ext cx="7017323" cy="4772253"/>
              <a:chOff x="4498396" y="962055"/>
              <a:chExt cx="7736467" cy="526131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8576BD4-F576-5D45-91C9-37875033B7AD}"/>
                  </a:ext>
                </a:extLst>
              </p:cNvPr>
              <p:cNvGrpSpPr/>
              <p:nvPr/>
            </p:nvGrpSpPr>
            <p:grpSpPr>
              <a:xfrm>
                <a:off x="4498396" y="962055"/>
                <a:ext cx="7736467" cy="5261319"/>
                <a:chOff x="3685672" y="656974"/>
                <a:chExt cx="8386011" cy="5703052"/>
              </a:xfrm>
            </p:grpSpPr>
            <p:pic>
              <p:nvPicPr>
                <p:cNvPr id="27" name="Picture 26" descr="Unknown-4.png">
                  <a:extLst>
                    <a:ext uri="{FF2B5EF4-FFF2-40B4-BE49-F238E27FC236}">
                      <a16:creationId xmlns:a16="http://schemas.microsoft.com/office/drawing/2014/main" id="{FA5014FB-AAB3-3947-9360-655B2864C0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5988" y="656974"/>
                  <a:ext cx="7888705" cy="2709131"/>
                </a:xfrm>
                <a:prstGeom prst="rect">
                  <a:avLst/>
                </a:prstGeom>
              </p:spPr>
            </p:pic>
            <p:pic>
              <p:nvPicPr>
                <p:cNvPr id="28" name="Picture 27" descr="Unknown-7.png">
                  <a:extLst>
                    <a:ext uri="{FF2B5EF4-FFF2-40B4-BE49-F238E27FC236}">
                      <a16:creationId xmlns:a16="http://schemas.microsoft.com/office/drawing/2014/main" id="{22062D33-B010-6B48-ABDF-331140C3C4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5672" y="3644441"/>
                  <a:ext cx="8386011" cy="2715585"/>
                </a:xfrm>
                <a:prstGeom prst="rect">
                  <a:avLst/>
                </a:prstGeom>
              </p:spPr>
            </p:pic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D545FE8-9BD3-5E4A-B771-749CF16B2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29874" y="714126"/>
                  <a:ext cx="0" cy="53639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54311A-D7F5-9847-910E-F98AB504EF37}"/>
                  </a:ext>
                </a:extLst>
              </p:cNvPr>
              <p:cNvSpPr/>
              <p:nvPr/>
            </p:nvSpPr>
            <p:spPr>
              <a:xfrm>
                <a:off x="5042362" y="2245035"/>
                <a:ext cx="1205144" cy="305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90</a:t>
                </a:r>
                <a:r>
                  <a:rPr lang="en-US" sz="1200" baseline="30000" dirty="0"/>
                  <a:t>th</a:t>
                </a:r>
                <a:r>
                  <a:rPr lang="en-US" sz="1200" dirty="0"/>
                  <a:t> percentile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DA6DB78-5727-1F42-BE6A-8E1A0F088887}"/>
                  </a:ext>
                </a:extLst>
              </p:cNvPr>
              <p:cNvSpPr/>
              <p:nvPr/>
            </p:nvSpPr>
            <p:spPr>
              <a:xfrm>
                <a:off x="5076555" y="5341935"/>
                <a:ext cx="1205144" cy="305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10</a:t>
                </a:r>
                <a:r>
                  <a:rPr lang="en-US" sz="1200" baseline="30000" dirty="0"/>
                  <a:t>th</a:t>
                </a:r>
                <a:r>
                  <a:rPr lang="en-US" sz="1200" dirty="0"/>
                  <a:t> percentile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24F590-1AA9-D648-B621-8FC92ED977F4}"/>
                </a:ext>
              </a:extLst>
            </p:cNvPr>
            <p:cNvSpPr/>
            <p:nvPr/>
          </p:nvSpPr>
          <p:spPr>
            <a:xfrm>
              <a:off x="6192447" y="2183787"/>
              <a:ext cx="441018" cy="3077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SST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07D2A89-7E5F-B149-AC52-668724A5BA6B}"/>
                </a:ext>
              </a:extLst>
            </p:cNvPr>
            <p:cNvSpPr/>
            <p:nvPr/>
          </p:nvSpPr>
          <p:spPr>
            <a:xfrm>
              <a:off x="5577438" y="4688785"/>
              <a:ext cx="1583319" cy="3077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PDSI/Soil moisture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B100BA-6455-D14F-88F4-9C717192C9CB}"/>
              </a:ext>
            </a:extLst>
          </p:cNvPr>
          <p:cNvGrpSpPr/>
          <p:nvPr/>
        </p:nvGrpSpPr>
        <p:grpSpPr>
          <a:xfrm>
            <a:off x="5010030" y="3860914"/>
            <a:ext cx="6905735" cy="2805418"/>
            <a:chOff x="838200" y="365125"/>
            <a:chExt cx="7204651" cy="292685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9B7A241-E165-CE48-85EE-F8FC02F04D57}"/>
                </a:ext>
              </a:extLst>
            </p:cNvPr>
            <p:cNvGrpSpPr/>
            <p:nvPr/>
          </p:nvGrpSpPr>
          <p:grpSpPr>
            <a:xfrm>
              <a:off x="838200" y="365125"/>
              <a:ext cx="7204651" cy="2926851"/>
              <a:chOff x="1361878" y="1644641"/>
              <a:chExt cx="10139560" cy="4119143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C228E0E-A21D-0C46-96FE-3FDACC2E4639}"/>
                  </a:ext>
                </a:extLst>
              </p:cNvPr>
              <p:cNvSpPr/>
              <p:nvPr/>
            </p:nvSpPr>
            <p:spPr>
              <a:xfrm>
                <a:off x="1874988" y="5394452"/>
                <a:ext cx="59811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fixed climatology/threshold, long-term trend retained</a:t>
                </a:r>
                <a:endParaRPr lang="en-US" dirty="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204947B-9A20-DE47-92A3-C6098BC6C940}"/>
                  </a:ext>
                </a:extLst>
              </p:cNvPr>
              <p:cNvGrpSpPr/>
              <p:nvPr/>
            </p:nvGrpSpPr>
            <p:grpSpPr>
              <a:xfrm>
                <a:off x="1361878" y="1644641"/>
                <a:ext cx="10139560" cy="3546288"/>
                <a:chOff x="1361878" y="1644641"/>
                <a:chExt cx="10139560" cy="3546288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7EDE3CD6-574C-7F49-8731-C05AD25F78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61878" y="1644641"/>
                  <a:ext cx="9468244" cy="3546288"/>
                </a:xfrm>
                <a:prstGeom prst="rect">
                  <a:avLst/>
                </a:prstGeom>
              </p:spPr>
            </p:pic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2BD9B9B-E9E8-DF4D-A4DD-4E9AEBAF28DC}"/>
                    </a:ext>
                  </a:extLst>
                </p:cNvPr>
                <p:cNvSpPr/>
                <p:nvPr/>
              </p:nvSpPr>
              <p:spPr>
                <a:xfrm>
                  <a:off x="9815513" y="2217418"/>
                  <a:ext cx="1685925" cy="29735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E822D2E-7B6C-834E-ADD2-18A03D5D3C42}"/>
                </a:ext>
              </a:extLst>
            </p:cNvPr>
            <p:cNvSpPr/>
            <p:nvPr/>
          </p:nvSpPr>
          <p:spPr>
            <a:xfrm>
              <a:off x="4948389" y="443510"/>
              <a:ext cx="1896529" cy="85665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DE14F0D4-B18A-C64B-A100-D67A224068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32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76"/>
    </mc:Choice>
    <mc:Fallback>
      <p:transition spd="slow" advTm="9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4766" x="10502900" y="1463675"/>
          <p14:tracePt t="4776" x="10474325" y="1463675"/>
          <p14:tracePt t="4782" x="10428288" y="1463675"/>
          <p14:tracePt t="4790" x="10353675" y="1463675"/>
          <p14:tracePt t="4797" x="10248900" y="1463675"/>
          <p14:tracePt t="4805" x="10099675" y="1463675"/>
          <p14:tracePt t="4813" x="9936163" y="1463675"/>
          <p14:tracePt t="4821" x="9740900" y="1463675"/>
          <p14:tracePt t="4829" x="9502775" y="1419225"/>
          <p14:tracePt t="4837" x="9278938" y="1389063"/>
          <p14:tracePt t="4845" x="9055100" y="1358900"/>
          <p14:tracePt t="4854" x="8950325" y="1344613"/>
          <p14:tracePt t="4862" x="8755063" y="1300163"/>
          <p14:tracePt t="4870" x="8591550" y="1270000"/>
          <p14:tracePt t="4878" x="8456613" y="1239838"/>
          <p14:tracePt t="4886" x="8337550" y="1225550"/>
          <p14:tracePt t="4894" x="8307388" y="1209675"/>
          <p14:tracePt t="4902" x="8232775" y="1195388"/>
          <p14:tracePt t="4911" x="8188325" y="1181100"/>
          <p14:tracePt t="4919" x="8142288" y="1181100"/>
          <p14:tracePt t="4927" x="8097838" y="1165225"/>
          <p14:tracePt t="4935" x="8083550" y="1150938"/>
          <p14:tracePt t="4944" x="8067675" y="1150938"/>
          <p14:tracePt t="4952" x="8053388" y="1135063"/>
          <p14:tracePt t="4960" x="8039100" y="1135063"/>
          <p14:tracePt t="4968" x="8023225" y="1135063"/>
          <p14:tracePt t="4976" x="8023225" y="1120775"/>
          <p14:tracePt t="4985" x="8008938" y="1120775"/>
          <p14:tracePt t="5010" x="8008938" y="1104900"/>
          <p14:tracePt t="5034" x="7993063" y="1104900"/>
          <p14:tracePt t="5093" x="7993063" y="1090613"/>
          <p14:tracePt t="5108" x="7978775" y="1076325"/>
          <p14:tracePt t="5125" x="7978775" y="1060450"/>
          <p14:tracePt t="5132" x="7978775" y="1046163"/>
          <p14:tracePt t="5140" x="7962900" y="1030288"/>
          <p14:tracePt t="5148" x="7962900" y="1001713"/>
          <p14:tracePt t="5160" x="7948613" y="985838"/>
          <p14:tracePt t="5165" x="7934325" y="955675"/>
          <p14:tracePt t="5172" x="7934325" y="941388"/>
          <p14:tracePt t="5181" x="7918450" y="927100"/>
          <p14:tracePt t="5189" x="7918450" y="911225"/>
          <p14:tracePt t="5198" x="7904163" y="896938"/>
          <p14:tracePt t="5205" x="7888288" y="881063"/>
          <p14:tracePt t="5214" x="7888288" y="866775"/>
          <p14:tracePt t="5222" x="7874000" y="866775"/>
          <p14:tracePt t="5231" x="7859713" y="850900"/>
          <p14:tracePt t="5238" x="7859713" y="836613"/>
          <p14:tracePt t="5247" x="7843838" y="836613"/>
          <p14:tracePt t="5264" x="7829550" y="836613"/>
          <p14:tracePt t="5281" x="7829550" y="822325"/>
          <p14:tracePt t="5364" x="7843838" y="822325"/>
          <p14:tracePt t="5373" x="7859713" y="822325"/>
          <p14:tracePt t="5380" x="7874000" y="822325"/>
          <p14:tracePt t="5387" x="7904163" y="822325"/>
          <p14:tracePt t="5393" x="7934325" y="822325"/>
          <p14:tracePt t="5403" x="7978775" y="822325"/>
          <p14:tracePt t="5410" x="8023225" y="822325"/>
          <p14:tracePt t="5420" x="8083550" y="822325"/>
          <p14:tracePt t="5426" x="8142288" y="806450"/>
          <p14:tracePt t="5436" x="8216900" y="806450"/>
          <p14:tracePt t="5442" x="8277225" y="806450"/>
          <p14:tracePt t="5450" x="8307388" y="806450"/>
          <p14:tracePt t="5459" x="8351838" y="806450"/>
          <p14:tracePt t="5467" x="8396288" y="792163"/>
          <p14:tracePt t="5475" x="8426450" y="792163"/>
          <p14:tracePt t="5486" x="8442325" y="792163"/>
          <p14:tracePt t="5491" x="8456613" y="792163"/>
          <p14:tracePt t="5500" x="8470900" y="792163"/>
          <p14:tracePt t="5516" x="8486775" y="792163"/>
          <p14:tracePt t="6188" x="8516938" y="836613"/>
          <p14:tracePt t="6196" x="8561388" y="927100"/>
          <p14:tracePt t="6204" x="8591550" y="1016000"/>
          <p14:tracePt t="6211" x="8636000" y="1120775"/>
          <p14:tracePt t="6219" x="8680450" y="1255713"/>
          <p14:tracePt t="6227" x="8724900" y="1419225"/>
          <p14:tracePt t="6236" x="8785225" y="1598613"/>
          <p14:tracePt t="6244" x="8829675" y="1778000"/>
          <p14:tracePt t="6252" x="8875713" y="1987550"/>
          <p14:tracePt t="6260" x="8934450" y="2181225"/>
          <p14:tracePt t="6268" x="8978900" y="2390775"/>
          <p14:tracePt t="6276" x="9009063" y="2479675"/>
          <p14:tracePt t="6285" x="9039225" y="2644775"/>
          <p14:tracePt t="6292" x="9069388" y="2808288"/>
          <p14:tracePt t="6301" x="9113838" y="2959100"/>
          <p14:tracePt t="6309" x="9144000" y="3078163"/>
          <p14:tracePt t="6317" x="9174163" y="3213100"/>
          <p14:tracePt t="6325" x="9188450" y="3332163"/>
          <p14:tracePt t="6333" x="9204325" y="3421063"/>
          <p14:tracePt t="6342" x="9232900" y="3511550"/>
          <p14:tracePt t="6350" x="9248775" y="3586163"/>
          <p14:tracePt t="6358" x="9263063" y="3660775"/>
          <p14:tracePt t="6366" x="9278938" y="3735388"/>
          <p14:tracePt t="6375" x="9278938" y="3810000"/>
          <p14:tracePt t="6382" x="9293225" y="3884613"/>
          <p14:tracePt t="6391" x="9309100" y="3944938"/>
          <p14:tracePt t="6399" x="9323388" y="4019550"/>
          <p14:tracePt t="6408" x="9323388" y="4094163"/>
          <p14:tracePt t="6415" x="9337675" y="4168775"/>
          <p14:tracePt t="6425" x="9353550" y="4243388"/>
          <p14:tracePt t="6432" x="9367838" y="4318000"/>
          <p14:tracePt t="6441" x="9367838" y="4392613"/>
          <p14:tracePt t="6448" x="9383713" y="4467225"/>
          <p14:tracePt t="6458" x="9398000" y="4527550"/>
          <p14:tracePt t="6464" x="9398000" y="4602163"/>
          <p14:tracePt t="6474" x="9412288" y="4691063"/>
          <p14:tracePt t="6481" x="9412288" y="4751388"/>
          <p14:tracePt t="6491" x="9428163" y="4811713"/>
          <p14:tracePt t="6497" x="9428163" y="4886325"/>
          <p14:tracePt t="6507" x="9442450" y="4960938"/>
          <p14:tracePt t="6513" x="9442450" y="5035550"/>
          <p14:tracePt t="6524" x="9458325" y="5124450"/>
          <p14:tracePt t="6530" x="9458325" y="5199063"/>
          <p14:tracePt t="6540" x="9472613" y="5273675"/>
          <p14:tracePt t="6546" x="9472613" y="5364163"/>
          <p14:tracePt t="6557" x="9472613" y="5438775"/>
          <p14:tracePt t="6563" x="9472613" y="5513388"/>
          <p14:tracePt t="6573" x="9472613" y="5588000"/>
          <p14:tracePt t="6579" x="9472613" y="5618163"/>
          <p14:tracePt t="6590" x="9472613" y="5662613"/>
          <p14:tracePt t="6595" x="9472613" y="5722938"/>
          <p14:tracePt t="6607" x="9472613" y="5753100"/>
          <p14:tracePt t="6612" x="9472613" y="5797550"/>
          <p14:tracePt t="6623" x="9472613" y="5827713"/>
          <p14:tracePt t="6628" x="9472613" y="5856288"/>
          <p14:tracePt t="6640" x="9472613" y="5872163"/>
          <p14:tracePt t="6645" x="9458325" y="5902325"/>
          <p14:tracePt t="6657" x="9458325" y="5916613"/>
          <p14:tracePt t="6661" x="9458325" y="5930900"/>
          <p14:tracePt t="6678" x="9442450" y="5946775"/>
          <p14:tracePt t="6966" x="9428163" y="5946775"/>
          <p14:tracePt t="6975" x="9398000" y="5946775"/>
          <p14:tracePt t="6982" x="9353550" y="5961063"/>
          <p14:tracePt t="6989" x="9293225" y="5976938"/>
          <p14:tracePt t="6998" x="9232900" y="5991225"/>
          <p14:tracePt t="7004" x="9099550" y="6007100"/>
          <p14:tracePt t="7020" x="8994775" y="6021388"/>
          <p14:tracePt t="7026" x="8904288" y="6035675"/>
          <p14:tracePt t="7032" x="8801100" y="6035675"/>
          <p14:tracePt t="7037" x="8696325" y="6035675"/>
          <p14:tracePt t="7045" x="8591550" y="6035675"/>
          <p14:tracePt t="7053" x="8486775" y="6035675"/>
          <p14:tracePt t="7061" x="8412163" y="6035675"/>
          <p14:tracePt t="7069" x="8367713" y="6035675"/>
          <p14:tracePt t="7078" x="8307388" y="6035675"/>
          <p14:tracePt t="7086" x="8247063" y="6051550"/>
          <p14:tracePt t="7095" x="8202613" y="6051550"/>
          <p14:tracePt t="7102" x="8172450" y="6051550"/>
          <p14:tracePt t="7111" x="8142288" y="6051550"/>
          <p14:tracePt t="7119" x="8113713" y="6051550"/>
          <p14:tracePt t="7128" x="8097838" y="6051550"/>
          <p14:tracePt t="7135" x="8083550" y="6051550"/>
          <p14:tracePt t="7144" x="8067675" y="6051550"/>
          <p14:tracePt t="7245" x="8083550" y="6051550"/>
          <p14:tracePt t="7254" x="8113713" y="6051550"/>
          <p14:tracePt t="7261" x="8158163" y="6051550"/>
          <p14:tracePt t="7268" x="8247063" y="6051550"/>
          <p14:tracePt t="7279" x="8337550" y="6051550"/>
          <p14:tracePt t="7283" x="8470900" y="6051550"/>
          <p14:tracePt t="7301" x="8636000" y="6051550"/>
          <p14:tracePt t="7303" x="8815388" y="6051550"/>
          <p14:tracePt t="7309" x="8904288" y="6051550"/>
          <p14:tracePt t="7316" x="9069388" y="6051550"/>
          <p14:tracePt t="7323" x="9218613" y="6051550"/>
          <p14:tracePt t="7331" x="9353550" y="6081713"/>
          <p14:tracePt t="7339" x="9412288" y="6081713"/>
          <p14:tracePt t="7348" x="9502775" y="6110288"/>
          <p14:tracePt t="7356" x="9563100" y="6126163"/>
          <p14:tracePt t="7364" x="9621838" y="6126163"/>
          <p14:tracePt t="7372" x="9637713" y="6140450"/>
          <p14:tracePt t="7380" x="9666288" y="6140450"/>
          <p14:tracePt t="7389" x="9682163" y="6140450"/>
          <p14:tracePt t="7397" x="9682163" y="6156325"/>
          <p14:tracePt t="7405" x="9696450" y="6156325"/>
          <p14:tracePt t="7447" x="9696450" y="6170613"/>
          <p14:tracePt t="10300" x="9682163" y="6170613"/>
          <p14:tracePt t="10309" x="9652000" y="6170613"/>
          <p14:tracePt t="10316" x="9621838" y="6184900"/>
          <p14:tracePt t="10323" x="9577388" y="6215063"/>
          <p14:tracePt t="10330" x="9532938" y="6215063"/>
          <p14:tracePt t="10339" x="9486900" y="6230938"/>
          <p14:tracePt t="10346" x="9367838" y="6275388"/>
          <p14:tracePt t="10356" x="9113838" y="6305550"/>
          <p14:tracePt t="10362" x="8978900" y="6319838"/>
          <p14:tracePt t="10371" x="8575675" y="6335713"/>
          <p14:tracePt t="10379" x="8216900" y="6335713"/>
          <p14:tracePt t="10387" x="7785100" y="6335713"/>
          <p14:tracePt t="10395" x="6977063" y="6275388"/>
          <p14:tracePt t="10403" x="6723063" y="6200775"/>
          <p14:tracePt t="10412" x="6184900" y="6081713"/>
          <p14:tracePt t="10420" x="5692775" y="5930900"/>
          <p14:tracePt t="10428" x="5513388" y="5872163"/>
          <p14:tracePt t="10436" x="5378450" y="5827713"/>
          <p14:tracePt t="10444" x="5094288" y="5722938"/>
          <p14:tracePt t="10456" x="4886325" y="5648325"/>
          <p14:tracePt t="10461" x="4826000" y="5632450"/>
          <p14:tracePt t="10468" x="4706938" y="5588000"/>
          <p14:tracePt t="10477" x="4632325" y="5543550"/>
          <p14:tracePt t="10485" x="4572000" y="5513388"/>
          <p14:tracePt t="10494" x="4527550" y="5483225"/>
          <p14:tracePt t="10501" x="4497388" y="5468938"/>
          <p14:tracePt t="10510" x="4497388" y="5438775"/>
          <p14:tracePt t="10518" x="4483100" y="5438775"/>
          <p14:tracePt t="10527" x="4483100" y="5408613"/>
          <p14:tracePt t="10750" x="4483100" y="5394325"/>
          <p14:tracePt t="10761" x="4452938" y="5364163"/>
          <p14:tracePt t="10770" x="4406900" y="5319713"/>
          <p14:tracePt t="10776" x="4362450" y="5289550"/>
          <p14:tracePt t="10782" x="4332288" y="5245100"/>
          <p14:tracePt t="10788" x="4287838" y="5154613"/>
          <p14:tracePt t="10799" x="4198938" y="5019675"/>
          <p14:tracePt t="10805" x="4108450" y="4826000"/>
          <p14:tracePt t="10816" x="4019550" y="4616450"/>
          <p14:tracePt t="10821" x="3929063" y="4378325"/>
          <p14:tracePt t="10829" x="3840163" y="4152900"/>
          <p14:tracePt t="10838" x="3779838" y="3944938"/>
          <p14:tracePt t="10845" x="3690938" y="3721100"/>
          <p14:tracePt t="10856" x="3616325" y="3525838"/>
          <p14:tracePt t="10861" x="3586163" y="3451225"/>
          <p14:tracePt t="10871" x="3525838" y="3316288"/>
          <p14:tracePt t="10878" x="3481388" y="3197225"/>
          <p14:tracePt t="10888" x="3421063" y="3108325"/>
          <p14:tracePt t="10894" x="3390900" y="3033713"/>
          <p14:tracePt t="10904" x="3376613" y="3003550"/>
          <p14:tracePt t="10911" x="3346450" y="2959100"/>
          <p14:tracePt t="10920" x="3316288" y="2913063"/>
          <p14:tracePt t="10927" x="3302000" y="2868613"/>
          <p14:tracePt t="10937" x="3287713" y="2824163"/>
          <p14:tracePt t="10943" x="3271838" y="2794000"/>
          <p14:tracePt t="10954" x="3257550" y="2763838"/>
          <p14:tracePt t="10960" x="3241675" y="2733675"/>
          <p14:tracePt t="10970" x="3241675" y="2689225"/>
          <p14:tracePt t="10976" x="3227388" y="2659063"/>
          <p14:tracePt t="10987" x="3227388" y="2614613"/>
          <p14:tracePt t="10992" x="3227388" y="2584450"/>
          <p14:tracePt t="11004" x="3213100" y="2554288"/>
          <p14:tracePt t="11009" x="3197225" y="2479675"/>
          <p14:tracePt t="11020" x="3197225" y="2451100"/>
          <p14:tracePt t="11026" x="3182938" y="2405063"/>
          <p14:tracePt t="11037" x="3182938" y="2360613"/>
          <p14:tracePt t="11042" x="3167063" y="2300288"/>
          <p14:tracePt t="11054" x="3167063" y="2255838"/>
          <p14:tracePt t="11059" x="3167063" y="2241550"/>
          <p14:tracePt t="11070" x="3152775" y="2197100"/>
          <p14:tracePt t="11076" x="3152775" y="2166938"/>
          <p14:tracePt t="11087" x="3152775" y="2151063"/>
          <p14:tracePt t="11092" x="3136900" y="2136775"/>
          <p14:tracePt t="11108" x="3136900" y="2120900"/>
          <p14:tracePt t="11183" x="3136900" y="2136775"/>
          <p14:tracePt t="11214" x="3122613" y="2151063"/>
          <p14:tracePt t="11230" x="3122613" y="2166938"/>
          <p14:tracePt t="11238" x="3122613" y="2197100"/>
          <p14:tracePt t="11246" x="3108325" y="2225675"/>
          <p14:tracePt t="11254" x="3108325" y="2255838"/>
          <p14:tracePt t="11264" x="3108325" y="2300288"/>
          <p14:tracePt t="11270" x="3108325" y="2346325"/>
          <p14:tracePt t="11280" x="3108325" y="2405063"/>
          <p14:tracePt t="11287" x="3092450" y="2451100"/>
          <p14:tracePt t="11297" x="3092450" y="2509838"/>
          <p14:tracePt t="11303" x="3092450" y="2570163"/>
          <p14:tracePt t="11311" x="3092450" y="2614613"/>
          <p14:tracePt t="11319" x="3092450" y="2659063"/>
          <p14:tracePt t="11328" x="3092450" y="2705100"/>
          <p14:tracePt t="11336" x="3092450" y="2749550"/>
          <p14:tracePt t="11344" x="3092450" y="2779713"/>
          <p14:tracePt t="11352" x="3092450" y="2854325"/>
          <p14:tracePt t="11360" x="3092450" y="2882900"/>
          <p14:tracePt t="11368" x="3092450" y="2913063"/>
          <p14:tracePt t="11381" x="3108325" y="2959100"/>
          <p14:tracePt t="11386" x="3108325" y="2987675"/>
          <p14:tracePt t="11393" x="3108325" y="3033713"/>
          <p14:tracePt t="11402" x="3108325" y="3062288"/>
          <p14:tracePt t="11409" x="3108325" y="3078163"/>
          <p14:tracePt t="11419" x="3108325" y="3108325"/>
          <p14:tracePt t="11426" x="3122613" y="3122613"/>
          <p14:tracePt t="11435" x="3122613" y="3152775"/>
          <p14:tracePt t="11452" x="3122613" y="3167063"/>
          <p14:tracePt t="11458" x="3122613" y="3182938"/>
          <p14:tracePt t="11468" x="3122613" y="3197225"/>
          <p14:tracePt t="11483" x="3136900" y="3213100"/>
          <p14:tracePt t="11491" x="3136900" y="3227388"/>
          <p14:tracePt t="11499" x="3136900" y="3241675"/>
          <p14:tracePt t="11508" x="3136900" y="3257550"/>
          <p14:tracePt t="11516" x="3152775" y="3257550"/>
          <p14:tracePt t="11524" x="3152775" y="3271838"/>
          <p14:tracePt t="11532" x="3152775" y="3287713"/>
          <p14:tracePt t="11540" x="3167063" y="3287713"/>
          <p14:tracePt t="11548" x="3167063" y="3302000"/>
          <p14:tracePt t="11557" x="3182938" y="3302000"/>
          <p14:tracePt t="11573" x="3182938" y="3316288"/>
          <p14:tracePt t="11589" x="3197225" y="3316288"/>
          <p14:tracePt t="11614" x="3213100" y="3332163"/>
          <p14:tracePt t="11622" x="3227388" y="3332163"/>
          <p14:tracePt t="11630" x="3241675" y="3346450"/>
          <p14:tracePt t="11639" x="3271838" y="3362325"/>
          <p14:tracePt t="11647" x="3302000" y="3376613"/>
          <p14:tracePt t="11656" x="3332163" y="3406775"/>
          <p14:tracePt t="11663" x="3376613" y="3436938"/>
          <p14:tracePt t="11673" x="3406775" y="3467100"/>
          <p14:tracePt t="11679" x="3436938" y="3481388"/>
          <p14:tracePt t="11689" x="3467100" y="3511550"/>
          <p14:tracePt t="11696" x="3495675" y="3525838"/>
          <p14:tracePt t="11704" x="3525838" y="3541713"/>
          <p14:tracePt t="11712" x="3541713" y="3556000"/>
          <p14:tracePt t="11720" x="3556000" y="3570288"/>
          <p14:tracePt t="11728" x="3570288" y="3586163"/>
          <p14:tracePt t="11745" x="3586163" y="3586163"/>
          <p14:tracePt t="11753" x="3586163" y="3600450"/>
          <p14:tracePt t="12337" x="3600450" y="3600450"/>
          <p14:tracePt t="12346" x="3616325" y="3600450"/>
          <p14:tracePt t="12360" x="3630613" y="3616325"/>
          <p14:tracePt t="12367" x="3644900" y="3616325"/>
          <p14:tracePt t="12375" x="3660775" y="3616325"/>
          <p14:tracePt t="12391" x="3675063" y="3630613"/>
          <p14:tracePt t="12401" x="3690938" y="3630613"/>
          <p14:tracePt t="12424" x="3705225" y="3630613"/>
          <p14:tracePt t="12432" x="3721100" y="3630613"/>
          <p14:tracePt t="12457" x="3735388" y="3630613"/>
          <p14:tracePt t="12465" x="3749675" y="3630613"/>
          <p14:tracePt t="12498" x="3765550" y="3630613"/>
          <p14:tracePt t="13359" x="3779838" y="3630613"/>
          <p14:tracePt t="13367" x="3795713" y="3630613"/>
          <p14:tracePt t="13381" x="3824288" y="3630613"/>
          <p14:tracePt t="13389" x="3854450" y="3630613"/>
          <p14:tracePt t="13397" x="3898900" y="3630613"/>
          <p14:tracePt t="13405" x="3944938" y="3644900"/>
          <p14:tracePt t="13414" x="4003675" y="3644900"/>
          <p14:tracePt t="13422" x="4064000" y="3644900"/>
          <p14:tracePt t="13430" x="4124325" y="3644900"/>
          <p14:tracePt t="13438" x="4168775" y="3644900"/>
          <p14:tracePt t="13447" x="4213225" y="3644900"/>
          <p14:tracePt t="13454" x="4257675" y="3644900"/>
          <p14:tracePt t="13464" x="4303713" y="3660775"/>
          <p14:tracePt t="13471" x="4332288" y="3660775"/>
          <p14:tracePt t="13480" x="4348163" y="3660775"/>
          <p14:tracePt t="13487" x="4362450" y="3660775"/>
          <p14:tracePt t="13496" x="4378325" y="3660775"/>
          <p14:tracePt t="13503" x="4392613" y="3660775"/>
          <p14:tracePt t="13529" x="4406900" y="3660775"/>
          <p14:tracePt t="14087" x="4392613" y="3660775"/>
          <p14:tracePt t="14259" x="4378325" y="3660775"/>
          <p14:tracePt t="14372" x="4362450" y="3660775"/>
          <p14:tracePt t="14414" x="4348163" y="3660775"/>
          <p14:tracePt t="14429" x="4332288" y="3660775"/>
          <p14:tracePt t="14440" x="4332288" y="3644900"/>
          <p14:tracePt t="14446" x="4318000" y="3644900"/>
          <p14:tracePt t="14456" x="4303713" y="3644900"/>
          <p14:tracePt t="14462" x="4287838" y="3644900"/>
          <p14:tracePt t="14468" x="4257675" y="3644900"/>
          <p14:tracePt t="14479" x="4243388" y="3644900"/>
          <p14:tracePt t="14485" x="4229100" y="3644900"/>
          <p14:tracePt t="14494" x="4213225" y="3644900"/>
          <p14:tracePt t="14501" x="4198938" y="3644900"/>
          <p14:tracePt t="14511" x="4183063" y="3630613"/>
          <p14:tracePt t="14517" x="4168775" y="3630613"/>
          <p14:tracePt t="14528" x="4152900" y="3630613"/>
          <p14:tracePt t="14533" x="4138613" y="3630613"/>
          <p14:tracePt t="14544" x="4124325" y="3616325"/>
          <p14:tracePt t="14550" x="4108450" y="3616325"/>
          <p14:tracePt t="14566" x="4094163" y="3616325"/>
          <p14:tracePt t="14578" x="4078288" y="3616325"/>
          <p14:tracePt t="14591" x="4064000" y="3600450"/>
          <p14:tracePt t="14608" x="4049713" y="3600450"/>
          <p14:tracePt t="14624" x="4033838" y="3586163"/>
          <p14:tracePt t="14640" x="4019550" y="3586163"/>
          <p14:tracePt t="14674" x="4003675" y="3586163"/>
          <p14:tracePt t="14725" x="3989388" y="3586163"/>
          <p14:tracePt t="14734" x="3989388" y="3570288"/>
          <p14:tracePt t="14780" x="3975100" y="3570288"/>
          <p14:tracePt t="15076" x="3989388" y="3570288"/>
          <p14:tracePt t="15117" x="3989388" y="3556000"/>
          <p14:tracePt t="15240" x="4003675" y="3556000"/>
          <p14:tracePt t="15468" x="4019550" y="3556000"/>
          <p14:tracePt t="15478" x="4033838" y="3556000"/>
          <p14:tracePt t="15486" x="4049713" y="3556000"/>
          <p14:tracePt t="15492" x="4078288" y="3556000"/>
          <p14:tracePt t="15499" x="4108450" y="3541713"/>
          <p14:tracePt t="15509" x="4152900" y="3541713"/>
          <p14:tracePt t="15515" x="4183063" y="3525838"/>
          <p14:tracePt t="15525" x="4229100" y="3511550"/>
          <p14:tracePt t="15531" x="4273550" y="3495675"/>
          <p14:tracePt t="15541" x="4303713" y="3495675"/>
          <p14:tracePt t="15548" x="4332288" y="3481388"/>
          <p14:tracePt t="15557" x="4378325" y="3467100"/>
          <p14:tracePt t="15564" x="4406900" y="3467100"/>
          <p14:tracePt t="15573" x="4422775" y="3467100"/>
          <p14:tracePt t="15581" x="4452938" y="3467100"/>
          <p14:tracePt t="15589" x="4467225" y="3467100"/>
          <p14:tracePt t="15597" x="4483100" y="3451225"/>
          <p14:tracePt t="15622" x="4497388" y="3451225"/>
          <p14:tracePt t="17007" x="4527550" y="3451225"/>
          <p14:tracePt t="17016" x="4557713" y="3451225"/>
          <p14:tracePt t="17023" x="4586288" y="3451225"/>
          <p14:tracePt t="17040" x="4632325" y="3451225"/>
          <p14:tracePt t="17042" x="4676775" y="3451225"/>
          <p14:tracePt t="17049" x="4737100" y="3451225"/>
          <p14:tracePt t="17056" x="4781550" y="3451225"/>
          <p14:tracePt t="17062" x="4856163" y="3467100"/>
          <p14:tracePt t="17077" x="4930775" y="3467100"/>
          <p14:tracePt t="17079" x="5005388" y="3481388"/>
          <p14:tracePt t="17088" x="5080000" y="3495675"/>
          <p14:tracePt t="17094" x="5154613" y="3511550"/>
          <p14:tracePt t="17103" x="5214938" y="3511550"/>
          <p14:tracePt t="17110" x="5289550" y="3525838"/>
          <p14:tracePt t="17119" x="5319713" y="3525838"/>
          <p14:tracePt t="17127" x="5364163" y="3541713"/>
          <p14:tracePt t="17135" x="5408613" y="3541713"/>
          <p14:tracePt t="17143" x="5453063" y="3556000"/>
          <p14:tracePt t="17151" x="5468938" y="3556000"/>
          <p14:tracePt t="17159" x="5483225" y="3556000"/>
          <p14:tracePt t="17168" x="5499100" y="3556000"/>
          <p14:tracePt t="17176" x="5513388" y="3556000"/>
          <p14:tracePt t="17193" x="5527675" y="3556000"/>
          <p14:tracePt t="17505" x="5543550" y="3556000"/>
          <p14:tracePt t="17536" x="5557838" y="3556000"/>
          <p14:tracePt t="17544" x="5573713" y="3556000"/>
          <p14:tracePt t="17554" x="5588000" y="3556000"/>
          <p14:tracePt t="17560" x="5602288" y="3556000"/>
          <p14:tracePt t="17570" x="5632450" y="3541713"/>
          <p14:tracePt t="17577" x="5648325" y="3541713"/>
          <p14:tracePt t="17585" x="5662613" y="3541713"/>
          <p14:tracePt t="17593" x="5692775" y="3541713"/>
          <p14:tracePt t="17602" x="5722938" y="3525838"/>
          <p14:tracePt t="17610" x="5737225" y="3525838"/>
          <p14:tracePt t="17617" x="5753100" y="3525838"/>
          <p14:tracePt t="17626" x="5767388" y="3511550"/>
          <p14:tracePt t="17634" x="5797550" y="3511550"/>
          <p14:tracePt t="17642" x="5811838" y="3511550"/>
          <p14:tracePt t="17650" x="5827713" y="3511550"/>
          <p14:tracePt t="17663" x="5842000" y="3511550"/>
          <p14:tracePt t="17667" x="5856288" y="3495675"/>
          <p14:tracePt t="17675" x="5872163" y="3495675"/>
          <p14:tracePt t="17684" x="5886450" y="3495675"/>
          <p14:tracePt t="17691" x="5902325" y="3495675"/>
          <p14:tracePt t="17700" x="5916613" y="3495675"/>
          <p14:tracePt t="17724" x="5930900" y="3495675"/>
          <p14:tracePt t="17759" x="5946775" y="3495675"/>
          <p14:tracePt t="19142" x="5930900" y="3495675"/>
          <p14:tracePt t="19289" x="5916613" y="3495675"/>
          <p14:tracePt t="19363" x="5902325" y="3495675"/>
          <p14:tracePt t="19575" x="5886450" y="3495675"/>
          <p14:tracePt t="19649" x="5872163" y="3495675"/>
          <p14:tracePt t="19695" x="5856288" y="3495675"/>
          <p14:tracePt t="19729" x="5856288" y="3511550"/>
          <p14:tracePt t="19737" x="5842000" y="3511550"/>
          <p14:tracePt t="19812" x="5827713" y="3511550"/>
          <p14:tracePt t="19886" x="5811838" y="3511550"/>
          <p14:tracePt t="19943" x="5797550" y="3511550"/>
          <p14:tracePt t="19981" x="5781675" y="3511550"/>
          <p14:tracePt t="20007" x="5767388" y="3511550"/>
          <p14:tracePt t="20022" x="5753100" y="3511550"/>
          <p14:tracePt t="20047" x="5737225" y="3511550"/>
          <p14:tracePt t="20063" x="5722938" y="3511550"/>
          <p14:tracePt t="20080" x="5707063" y="3511550"/>
          <p14:tracePt t="20105" x="5692775" y="3511550"/>
          <p14:tracePt t="20121" x="5692775" y="3495675"/>
          <p14:tracePt t="20129" x="5676900" y="3495675"/>
          <p14:tracePt t="20145" x="5662613" y="3495675"/>
          <p14:tracePt t="20169" x="5648325" y="3495675"/>
          <p14:tracePt t="20194" x="5648325" y="3481388"/>
          <p14:tracePt t="20202" x="5632450" y="3481388"/>
          <p14:tracePt t="20244" x="5618163" y="3481388"/>
          <p14:tracePt t="20319" x="5602288" y="3481388"/>
          <p14:tracePt t="22527" x="5618163" y="3481388"/>
          <p14:tracePt t="22539" x="5648325" y="3481388"/>
          <p14:tracePt t="22547" x="5692775" y="3481388"/>
          <p14:tracePt t="22553" x="5722938" y="3495675"/>
          <p14:tracePt t="22564" x="5767388" y="3511550"/>
          <p14:tracePt t="22566" x="5842000" y="3525838"/>
          <p14:tracePt t="22573" x="5976938" y="3570288"/>
          <p14:tracePt t="22581" x="6081713" y="3600450"/>
          <p14:tracePt t="22589" x="6184900" y="3630613"/>
          <p14:tracePt t="22602" x="6261100" y="3644900"/>
          <p14:tracePt t="22607" x="6364288" y="3690938"/>
          <p14:tracePt t="22614" x="6484938" y="3735388"/>
          <p14:tracePt t="22623" x="6604000" y="3779838"/>
          <p14:tracePt t="22630" x="6708775" y="3824288"/>
          <p14:tracePt t="22639" x="6827838" y="3870325"/>
          <p14:tracePt t="22646" x="6918325" y="3914775"/>
          <p14:tracePt t="22655" x="6992938" y="3959225"/>
          <p14:tracePt t="22663" x="7023100" y="3959225"/>
          <p14:tracePt t="22671" x="7081838" y="3989388"/>
          <p14:tracePt t="22679" x="7126288" y="4019550"/>
          <p14:tracePt t="22688" x="7172325" y="4033838"/>
          <p14:tracePt t="22696" x="7186613" y="4049713"/>
          <p14:tracePt t="22704" x="7216775" y="4049713"/>
          <p14:tracePt t="22712" x="7231063" y="4064000"/>
          <p14:tracePt t="22729" x="7246938" y="4064000"/>
          <p14:tracePt t="22745" x="7246938" y="4078288"/>
          <p14:tracePt t="22753" x="7261225" y="4078288"/>
          <p14:tracePt t="23949" x="7277100" y="4078288"/>
          <p14:tracePt t="23957" x="7321550" y="4078288"/>
          <p14:tracePt t="23965" x="7351713" y="4078288"/>
          <p14:tracePt t="23972" x="7410450" y="4064000"/>
          <p14:tracePt t="23980" x="7470775" y="4064000"/>
          <p14:tracePt t="23988" x="7515225" y="4064000"/>
          <p14:tracePt t="23996" x="7575550" y="4064000"/>
          <p14:tracePt t="24004" x="7664450" y="4049713"/>
          <p14:tracePt t="24012" x="7739063" y="4049713"/>
          <p14:tracePt t="24021" x="7829550" y="4033838"/>
          <p14:tracePt t="24029" x="7904163" y="4033838"/>
          <p14:tracePt t="24037" x="7993063" y="4019550"/>
          <p14:tracePt t="24045" x="8067675" y="4019550"/>
          <p14:tracePt t="24053" x="8097838" y="4019550"/>
          <p14:tracePt t="24061" x="8158163" y="4003675"/>
          <p14:tracePt t="24070" x="8216900" y="4003675"/>
          <p14:tracePt t="24078" x="8262938" y="4003675"/>
          <p14:tracePt t="24090" x="8293100" y="4003675"/>
          <p14:tracePt t="24095" x="8321675" y="4003675"/>
          <p14:tracePt t="24102" x="8351838" y="4003675"/>
          <p14:tracePt t="24111" x="8367713" y="4003675"/>
          <p14:tracePt t="24119" x="8382000" y="4003675"/>
          <p14:tracePt t="24135" x="8396288" y="4003675"/>
          <p14:tracePt t="24151" x="8412163" y="4003675"/>
          <p14:tracePt t="24481" x="8426450" y="4003675"/>
          <p14:tracePt t="24491" x="8470900" y="4003675"/>
          <p14:tracePt t="24499" x="8547100" y="4003675"/>
          <p14:tracePt t="24505" x="8636000" y="3989388"/>
          <p14:tracePt t="24516" x="8785225" y="3975100"/>
          <p14:tracePt t="24523" x="8950325" y="3944938"/>
          <p14:tracePt t="24533" x="9113838" y="3944938"/>
          <p14:tracePt t="24538" x="9204325" y="3929063"/>
          <p14:tracePt t="24544" x="9353550" y="3929063"/>
          <p14:tracePt t="24554" x="9502775" y="3914775"/>
          <p14:tracePt t="24560" x="9637713" y="3914775"/>
          <p14:tracePt t="24571" x="9740900" y="3914775"/>
          <p14:tracePt t="24576" x="9771063" y="3914775"/>
          <p14:tracePt t="24587" x="9845675" y="3914775"/>
          <p14:tracePt t="24593" x="9891713" y="3914775"/>
          <p14:tracePt t="24604" x="9920288" y="3914775"/>
          <p14:tracePt t="24609" x="9950450" y="3914775"/>
          <p14:tracePt t="24621" x="9966325" y="3914775"/>
          <p14:tracePt t="24638" x="9980613" y="3914775"/>
          <p14:tracePt t="26869" x="9950450" y="3929063"/>
          <p14:tracePt t="26880" x="9936163" y="3944938"/>
          <p14:tracePt t="26888" x="9906000" y="3959225"/>
          <p14:tracePt t="26895" x="9875838" y="3989388"/>
          <p14:tracePt t="26906" x="9845675" y="4019550"/>
          <p14:tracePt t="26913" x="9740900" y="4108450"/>
          <p14:tracePt t="26923" x="9666288" y="4168775"/>
          <p14:tracePt t="26924" x="9563100" y="4257675"/>
          <p14:tracePt t="26932" x="9458325" y="4362450"/>
          <p14:tracePt t="26940" x="9412288" y="4406900"/>
          <p14:tracePt t="26948" x="9248775" y="4586288"/>
          <p14:tracePt t="26956" x="9204325" y="4632325"/>
          <p14:tracePt t="26964" x="9113838" y="4737100"/>
          <p14:tracePt t="26972" x="9055100" y="4826000"/>
          <p14:tracePt t="26981" x="8994775" y="4900613"/>
          <p14:tracePt t="26989" x="8934450" y="4991100"/>
          <p14:tracePt t="26997" x="8904288" y="5049838"/>
          <p14:tracePt t="27005" x="8859838" y="5124450"/>
          <p14:tracePt t="27014" x="8829675" y="5184775"/>
          <p14:tracePt t="27022" x="8815388" y="5245100"/>
          <p14:tracePt t="27030" x="8785225" y="5303838"/>
          <p14:tracePt t="27038" x="8755063" y="5364163"/>
          <p14:tracePt t="27046" x="8755063" y="5394325"/>
          <p14:tracePt t="27054" x="8740775" y="5422900"/>
          <p14:tracePt t="27063" x="8724900" y="5468938"/>
          <p14:tracePt t="27071" x="8710613" y="5513388"/>
          <p14:tracePt t="27079" x="8696325" y="5543550"/>
          <p14:tracePt t="27087" x="8696325" y="5573713"/>
          <p14:tracePt t="27095" x="8680450" y="5602288"/>
          <p14:tracePt t="27103" x="8680450" y="5648325"/>
          <p14:tracePt t="27113" x="8680450" y="5692775"/>
          <p14:tracePt t="27120" x="8680450" y="5737225"/>
          <p14:tracePt t="27128" x="8680450" y="5781675"/>
          <p14:tracePt t="27136" x="8666163" y="5827713"/>
          <p14:tracePt t="27146" x="8666163" y="5902325"/>
          <p14:tracePt t="27153" x="8666163" y="5946775"/>
          <p14:tracePt t="27162" x="8666163" y="6021388"/>
          <p14:tracePt t="27169" x="8650288" y="6035675"/>
          <p14:tracePt t="27178" x="8650288" y="6096000"/>
          <p14:tracePt t="27185" x="8636000" y="6170613"/>
          <p14:tracePt t="27195" x="8636000" y="6230938"/>
          <p14:tracePt t="27202" x="8636000" y="6275388"/>
          <p14:tracePt t="27211" x="8621713" y="6319838"/>
          <p14:tracePt t="27218" x="8621713" y="6350000"/>
          <p14:tracePt t="27228" x="8621713" y="6394450"/>
          <p14:tracePt t="27234" x="8605838" y="6424613"/>
          <p14:tracePt t="27244" x="8605838" y="6469063"/>
          <p14:tracePt t="27251" x="8605838" y="6499225"/>
          <p14:tracePt t="27261" x="8605838" y="6543675"/>
          <p14:tracePt t="27267" x="8605838" y="6573838"/>
          <p14:tracePt t="27277" x="8605838" y="6604000"/>
          <p14:tracePt t="27283" x="8605838" y="6634163"/>
          <p14:tracePt t="27294" x="8605838" y="6664325"/>
          <p14:tracePt t="27300" x="8605838" y="6678613"/>
          <p14:tracePt t="27311" x="8605838" y="6692900"/>
          <p14:tracePt t="27316" x="8605838" y="6723063"/>
          <p14:tracePt t="27332" x="8605838" y="6738938"/>
          <p14:tracePt t="27349" x="8605838" y="6753225"/>
          <p14:tracePt t="35000" x="8591550" y="6753225"/>
          <p14:tracePt t="35049" x="8575675" y="6753225"/>
          <p14:tracePt t="35073" x="8561388" y="6753225"/>
          <p14:tracePt t="35080" x="8547100" y="6753225"/>
          <p14:tracePt t="35097" x="8531225" y="6753225"/>
          <p14:tracePt t="35105" x="8516938" y="6753225"/>
          <p14:tracePt t="35114" x="8501063" y="6753225"/>
          <p14:tracePt t="35121" x="8486775" y="6753225"/>
          <p14:tracePt t="35138" x="8470900" y="6753225"/>
          <p14:tracePt t="35147" x="8456613" y="6753225"/>
          <p14:tracePt t="35154" x="8442325" y="6753225"/>
          <p14:tracePt t="35163" x="8426450" y="6753225"/>
          <p14:tracePt t="35170" x="8412163" y="6753225"/>
          <p14:tracePt t="35178" x="8396288" y="6753225"/>
          <p14:tracePt t="35186" x="8382000" y="6753225"/>
          <p14:tracePt t="35195" x="8367713" y="6753225"/>
          <p14:tracePt t="35211" x="8351838" y="6753225"/>
          <p14:tracePt t="35219" x="8337550" y="6753225"/>
          <p14:tracePt t="35236" x="8321675" y="6753225"/>
          <p14:tracePt t="35261" x="8307388" y="6753225"/>
          <p14:tracePt t="36303" x="8293100" y="6753225"/>
          <p14:tracePt t="36318" x="8277225" y="6753225"/>
          <p14:tracePt t="36326" x="8262938" y="6753225"/>
          <p14:tracePt t="36333" x="8247063" y="6753225"/>
          <p14:tracePt t="36340" x="8232775" y="6753225"/>
          <p14:tracePt t="36349" x="8202613" y="6753225"/>
          <p14:tracePt t="36356" x="8188325" y="6753225"/>
          <p14:tracePt t="36365" x="8172450" y="6753225"/>
          <p14:tracePt t="36372" x="8158163" y="6753225"/>
          <p14:tracePt t="36381" x="8142288" y="6753225"/>
          <p14:tracePt t="36388" x="8128000" y="6753225"/>
          <p14:tracePt t="36398" x="8113713" y="6753225"/>
          <p14:tracePt t="36415" x="8097838" y="6753225"/>
          <p14:tracePt t="36430" x="8083550" y="6753225"/>
          <p14:tracePt t="36438" x="8067675" y="6753225"/>
          <p14:tracePt t="36454" x="8053388" y="6753225"/>
          <p14:tracePt t="36462" x="8039100" y="6753225"/>
          <p14:tracePt t="36479" x="8023225" y="6753225"/>
          <p14:tracePt t="36487" x="8008938" y="6753225"/>
          <p14:tracePt t="36495" x="7993063" y="6753225"/>
          <p14:tracePt t="36503" x="7978775" y="6753225"/>
          <p14:tracePt t="36511" x="7962900" y="6753225"/>
          <p14:tracePt t="36519" x="7948613" y="6753225"/>
          <p14:tracePt t="36527" x="7934325" y="6753225"/>
          <p14:tracePt t="36536" x="7904163" y="6753225"/>
          <p14:tracePt t="36549" x="7888288" y="6753225"/>
          <p14:tracePt t="36554" x="7859713" y="6753225"/>
          <p14:tracePt t="36560" x="7843838" y="6753225"/>
          <p14:tracePt t="36570" x="7829550" y="6753225"/>
          <p14:tracePt t="36576" x="7813675" y="6753225"/>
          <p14:tracePt t="36585" x="7785100" y="6753225"/>
          <p14:tracePt t="36593" x="7769225" y="6753225"/>
          <p14:tracePt t="36601" x="7754938" y="6738938"/>
          <p14:tracePt t="36609" x="7739063" y="6738938"/>
          <p14:tracePt t="36617" x="7724775" y="6738938"/>
          <p14:tracePt t="36626" x="7708900" y="6738938"/>
          <p14:tracePt t="36634" x="7694613" y="6738938"/>
          <p14:tracePt t="36642" x="7680325" y="6723063"/>
          <p14:tracePt t="36650" x="7664450" y="6723063"/>
          <p14:tracePt t="36658" x="7650163" y="6723063"/>
          <p14:tracePt t="36667" x="7634288" y="6723063"/>
          <p14:tracePt t="36674" x="7605713" y="6723063"/>
          <p14:tracePt t="36684" x="7589838" y="6708775"/>
          <p14:tracePt t="36700" x="7575550" y="6708775"/>
          <p14:tracePt t="36707" x="7559675" y="6708775"/>
          <p14:tracePt t="36721" x="7545388" y="6708775"/>
          <p14:tracePt t="36726" x="7531100" y="6692900"/>
          <p14:tracePt t="36740" x="7515225" y="6692900"/>
          <p14:tracePt t="36748" x="7500938" y="6692900"/>
          <p14:tracePt t="36758" x="7485063" y="6692900"/>
          <p14:tracePt t="36765" x="7470775" y="6678613"/>
          <p14:tracePt t="36773" x="7454900" y="6678613"/>
          <p14:tracePt t="36781" x="7440613" y="6664325"/>
          <p14:tracePt t="36789" x="7426325" y="6664325"/>
          <p14:tracePt t="36797" x="7410450" y="6648450"/>
          <p14:tracePt t="36806" x="7396163" y="6648450"/>
          <p14:tracePt t="36814" x="7366000" y="6634163"/>
          <p14:tracePt t="36822" x="7351713" y="6634163"/>
          <p14:tracePt t="36830" x="7335838" y="6634163"/>
          <p14:tracePt t="36838" x="7321550" y="6618288"/>
          <p14:tracePt t="36846" x="7291388" y="6618288"/>
          <p14:tracePt t="36855" x="7277100" y="6604000"/>
          <p14:tracePt t="36863" x="7261225" y="6604000"/>
          <p14:tracePt t="36871" x="7246938" y="6589713"/>
          <p14:tracePt t="36879" x="7231063" y="6589713"/>
          <p14:tracePt t="36888" x="7216775" y="6573838"/>
          <p14:tracePt t="36896" x="7200900" y="6573838"/>
          <p14:tracePt t="36904" x="7186613" y="6559550"/>
          <p14:tracePt t="36913" x="7156450" y="6559550"/>
          <p14:tracePt t="36920" x="7142163" y="6543675"/>
          <p14:tracePt t="36930" x="7126288" y="6543675"/>
          <p14:tracePt t="36936" x="7097713" y="6543675"/>
          <p14:tracePt t="36946" x="7081838" y="6529388"/>
          <p14:tracePt t="36953" x="7067550" y="6529388"/>
          <p14:tracePt t="36962" x="7051675" y="6529388"/>
          <p14:tracePt t="36969" x="7037388" y="6529388"/>
          <p14:tracePt t="36979" x="7023100" y="6529388"/>
          <p14:tracePt t="36985" x="7007225" y="6529388"/>
          <p14:tracePt t="36994" x="6992938" y="6529388"/>
          <p14:tracePt t="37002" x="6977063" y="6515100"/>
          <p14:tracePt t="37010" x="6962775" y="6515100"/>
          <p14:tracePt t="37027" x="6946900" y="6515100"/>
          <p14:tracePt t="37034" x="6932613" y="6515100"/>
          <p14:tracePt t="37051" x="6918325" y="6515100"/>
          <p14:tracePt t="37059" x="6918325" y="6499225"/>
          <p14:tracePt t="37067" x="6902450" y="6499225"/>
          <p14:tracePt t="37084" x="6888163" y="6499225"/>
          <p14:tracePt t="37126" x="6872288" y="6499225"/>
          <p14:tracePt t="37430" x="6888163" y="6499225"/>
          <p14:tracePt t="37460" x="6902450" y="6499225"/>
          <p14:tracePt t="37469" x="6918325" y="6499225"/>
          <p14:tracePt t="37476" x="6932613" y="6499225"/>
          <p14:tracePt t="37486" x="6962775" y="6499225"/>
          <p14:tracePt t="37492" x="7007225" y="6499225"/>
          <p14:tracePt t="37501" x="7067550" y="6499225"/>
          <p14:tracePt t="37509" x="7126288" y="6499225"/>
          <p14:tracePt t="37517" x="7200900" y="6499225"/>
          <p14:tracePt t="37525" x="7261225" y="6499225"/>
          <p14:tracePt t="37533" x="7321550" y="6499225"/>
          <p14:tracePt t="37542" x="7410450" y="6499225"/>
          <p14:tracePt t="37550" x="7575550" y="6499225"/>
          <p14:tracePt t="37558" x="7620000" y="6499225"/>
          <p14:tracePt t="37566" x="7724775" y="6499225"/>
          <p14:tracePt t="37574" x="7843838" y="6469063"/>
          <p14:tracePt t="37582" x="7948613" y="6469063"/>
          <p14:tracePt t="37590" x="8053388" y="6469063"/>
          <p14:tracePt t="37599" x="8142288" y="6454775"/>
          <p14:tracePt t="37607" x="8247063" y="6454775"/>
          <p14:tracePt t="37615" x="8277225" y="6454775"/>
          <p14:tracePt t="37623" x="8351838" y="6438900"/>
          <p14:tracePt t="37631" x="8396288" y="6438900"/>
          <p14:tracePt t="37639" x="8442325" y="6438900"/>
          <p14:tracePt t="37648" x="8470900" y="6438900"/>
          <p14:tracePt t="37656" x="8486775" y="6438900"/>
          <p14:tracePt t="37672" x="8501063" y="6438900"/>
          <p14:tracePt t="37689" x="8516938" y="6438900"/>
          <p14:tracePt t="37705" x="8531225" y="6438900"/>
          <p14:tracePt t="37721" x="8547100" y="6438900"/>
          <p14:tracePt t="37738" x="8561388" y="6438900"/>
          <p14:tracePt t="37746" x="8575675" y="6438900"/>
          <p14:tracePt t="37754" x="8591550" y="6438900"/>
          <p14:tracePt t="37771" x="8605838" y="6438900"/>
          <p14:tracePt t="37779" x="8636000" y="6438900"/>
          <p14:tracePt t="37787" x="8666163" y="6438900"/>
          <p14:tracePt t="37795" x="8696325" y="6438900"/>
          <p14:tracePt t="37803" x="8755063" y="6438900"/>
          <p14:tracePt t="37811" x="8815388" y="6438900"/>
          <p14:tracePt t="37820" x="8890000" y="6438900"/>
          <p14:tracePt t="37828" x="8978900" y="6438900"/>
          <p14:tracePt t="37836" x="9069388" y="6438900"/>
          <p14:tracePt t="37844" x="9158288" y="6438900"/>
          <p14:tracePt t="37853" x="9248775" y="6438900"/>
          <p14:tracePt t="37860" x="9323388" y="6454775"/>
          <p14:tracePt t="37870" x="9353550" y="6454775"/>
          <p14:tracePt t="37877" x="9412288" y="6454775"/>
          <p14:tracePt t="37886" x="9458325" y="6454775"/>
          <p14:tracePt t="37893" x="9486900" y="6454775"/>
          <p14:tracePt t="37902" x="9517063" y="6469063"/>
          <p14:tracePt t="37909" x="9547225" y="6469063"/>
          <p14:tracePt t="37919" x="9563100" y="6469063"/>
          <p14:tracePt t="37926" x="9577388" y="6469063"/>
          <p14:tracePt t="37934" x="9591675" y="6469063"/>
          <p14:tracePt t="37943" x="9607550" y="6469063"/>
          <p14:tracePt t="37951" x="9621838" y="6469063"/>
          <p14:tracePt t="37959" x="9637713" y="6469063"/>
          <p14:tracePt t="37967" x="9652000" y="6469063"/>
          <p14:tracePt t="37975" x="9682163" y="6484938"/>
          <p14:tracePt t="37983" x="9696450" y="6484938"/>
          <p14:tracePt t="37991" x="9712325" y="6484938"/>
          <p14:tracePt t="37999" x="9726613" y="6484938"/>
          <p14:tracePt t="38016" x="9740900" y="6484938"/>
          <p14:tracePt t="38024" x="9756775" y="6484938"/>
          <p14:tracePt t="38049" x="9771063" y="6484938"/>
          <p14:tracePt t="38073" x="9786938" y="6484938"/>
          <p14:tracePt t="38091" x="9801225" y="6484938"/>
          <p14:tracePt t="38115" x="9817100" y="6484938"/>
          <p14:tracePt t="38122" x="9831388" y="6484938"/>
          <p14:tracePt t="38130" x="9845675" y="6484938"/>
          <p14:tracePt t="38147" x="9861550" y="6484938"/>
          <p14:tracePt t="38155" x="9891713" y="6484938"/>
          <p14:tracePt t="38163" x="9906000" y="6484938"/>
          <p14:tracePt t="38171" x="9936163" y="6484938"/>
          <p14:tracePt t="38179" x="9950450" y="6484938"/>
          <p14:tracePt t="38188" x="9980613" y="6484938"/>
          <p14:tracePt t="38196" x="10010775" y="6484938"/>
          <p14:tracePt t="38204" x="10025063" y="6484938"/>
          <p14:tracePt t="38212" x="10055225" y="6484938"/>
          <p14:tracePt t="38220" x="10071100" y="6469063"/>
          <p14:tracePt t="38230" x="10085388" y="6469063"/>
          <p14:tracePt t="38236" x="10099675" y="6469063"/>
          <p14:tracePt t="38244" x="10115550" y="6469063"/>
          <p14:tracePt t="38253" x="10129838" y="6469063"/>
          <p14:tracePt t="38278" x="10145713" y="6469063"/>
          <p14:tracePt t="38859" x="10129838" y="6469063"/>
          <p14:tracePt t="38876" x="10129838" y="6484938"/>
          <p14:tracePt t="38886" x="10115550" y="6484938"/>
          <p14:tracePt t="38891" x="10099675" y="6484938"/>
          <p14:tracePt t="38899" x="10071100" y="6499225"/>
          <p14:tracePt t="38907" x="10040938" y="6499225"/>
          <p14:tracePt t="38915" x="10010775" y="6515100"/>
          <p14:tracePt t="38924" x="9966325" y="6529388"/>
          <p14:tracePt t="38931" x="9906000" y="6543675"/>
          <p14:tracePt t="38940" x="9831388" y="6573838"/>
          <p14:tracePt t="38948" x="9740900" y="6589713"/>
          <p14:tracePt t="38957" x="9652000" y="6618288"/>
          <p14:tracePt t="38964" x="9532938" y="6634163"/>
          <p14:tracePt t="38973" x="9367838" y="6664325"/>
          <p14:tracePt t="38981" x="9218613" y="6678613"/>
          <p14:tracePt t="38990" x="9055100" y="6692900"/>
          <p14:tracePt t="38997" x="8964613" y="6692900"/>
          <p14:tracePt t="39006" x="8724900" y="6708775"/>
          <p14:tracePt t="39013" x="8561388" y="6723063"/>
          <p14:tracePt t="39023" x="8412163" y="6738938"/>
          <p14:tracePt t="39030" x="8337550" y="6738938"/>
          <p14:tracePt t="39038" x="8216900" y="6738938"/>
          <p14:tracePt t="39046" x="8083550" y="6753225"/>
          <p14:tracePt t="39056" x="7993063" y="6753225"/>
          <p14:tracePt t="39063" x="7904163" y="6753225"/>
          <p14:tracePt t="39070" x="7829550" y="6769100"/>
          <p14:tracePt t="39079" x="7754938" y="6769100"/>
          <p14:tracePt t="39087" x="7694613" y="6769100"/>
          <p14:tracePt t="39095" x="7620000" y="6783388"/>
          <p14:tracePt t="39103" x="7575550" y="6783388"/>
          <p14:tracePt t="39111" x="7515225" y="6783388"/>
          <p14:tracePt t="39119" x="7485063" y="6783388"/>
          <p14:tracePt t="39128" x="7440613" y="6783388"/>
          <p14:tracePt t="39137" x="7396163" y="6797675"/>
          <p14:tracePt t="39144" x="7366000" y="6797675"/>
          <p14:tracePt t="39152" x="7335838" y="6797675"/>
          <p14:tracePt t="39160" x="7305675" y="6797675"/>
          <p14:tracePt t="39173" x="7291388" y="6797675"/>
          <p14:tracePt t="39179" x="7277100" y="6797675"/>
          <p14:tracePt t="39185" x="7246938" y="6797675"/>
          <p14:tracePt t="39194" x="7231063" y="6797675"/>
          <p14:tracePt t="39201" x="7216775" y="6797675"/>
          <p14:tracePt t="39211" x="7200900" y="6797675"/>
          <p14:tracePt t="39218" x="7186613" y="6797675"/>
          <p14:tracePt t="39226" x="7172325" y="6797675"/>
          <p14:tracePt t="39234" x="7142163" y="6783388"/>
          <p14:tracePt t="39242" x="7126288" y="6783388"/>
          <p14:tracePt t="39250" x="7112000" y="6769100"/>
          <p14:tracePt t="39259" x="7097713" y="6769100"/>
          <p14:tracePt t="39267" x="7081838" y="6753225"/>
          <p14:tracePt t="39275" x="7067550" y="6753225"/>
          <p14:tracePt t="39283" x="7051675" y="6753225"/>
          <p14:tracePt t="39291" x="7037388" y="6738938"/>
          <p14:tracePt t="39308" x="7023100" y="6738938"/>
          <p14:tracePt t="39332" x="7007225" y="6738938"/>
          <p14:tracePt t="39349" x="7007225" y="6723063"/>
          <p14:tracePt t="39374" x="6992938" y="6723063"/>
          <p14:tracePt t="39398" x="6992938" y="6708775"/>
          <p14:tracePt t="39416" x="6977063" y="6708775"/>
          <p14:tracePt t="39431" x="6977063" y="6692900"/>
          <p14:tracePt t="39483" x="6962775" y="6692900"/>
          <p14:tracePt t="39654" x="6977063" y="6692900"/>
          <p14:tracePt t="39729" x="6992938" y="6678613"/>
          <p14:tracePt t="39791" x="6992938" y="6664325"/>
          <p14:tracePt t="39799" x="7007225" y="6664325"/>
          <p14:tracePt t="39815" x="7007225" y="6648450"/>
          <p14:tracePt t="39832" x="7023100" y="6648450"/>
          <p14:tracePt t="39841" x="7023100" y="6634163"/>
          <p14:tracePt t="39857" x="7023100" y="6618288"/>
          <p14:tracePt t="39864" x="7037388" y="6604000"/>
          <p14:tracePt t="39881" x="7037388" y="6589713"/>
          <p14:tracePt t="39888" x="7051675" y="6573838"/>
          <p14:tracePt t="39899" x="7051675" y="6559550"/>
          <p14:tracePt t="39906" x="7067550" y="6559550"/>
          <p14:tracePt t="39913" x="7067550" y="6543675"/>
          <p14:tracePt t="39929" x="7081838" y="6529388"/>
          <p14:tracePt t="39962" x="7081838" y="6515100"/>
          <p14:tracePt t="40325" x="7067550" y="6515100"/>
          <p14:tracePt t="40390" x="7051675" y="6515100"/>
          <p14:tracePt t="40651" x="7067550" y="6515100"/>
          <p14:tracePt t="40661" x="7081838" y="6515100"/>
          <p14:tracePt t="40669" x="7112000" y="6499225"/>
          <p14:tracePt t="40676" x="7126288" y="6484938"/>
          <p14:tracePt t="40683" x="7156450" y="6454775"/>
          <p14:tracePt t="40691" x="7186613" y="6438900"/>
          <p14:tracePt t="40698" x="7216775" y="6424613"/>
          <p14:tracePt t="40706" x="7246938" y="6394450"/>
          <p14:tracePt t="40714" x="7277100" y="6380163"/>
          <p14:tracePt t="40722" x="7291388" y="6364288"/>
          <p14:tracePt t="40731" x="7305675" y="6350000"/>
          <p14:tracePt t="40739" x="7321550" y="6350000"/>
          <p14:tracePt t="40755" x="7335838" y="6335713"/>
          <p14:tracePt t="40780" x="7351713" y="6335713"/>
          <p14:tracePt t="40805" x="7366000" y="6335713"/>
          <p14:tracePt t="40813" x="7380288" y="6335713"/>
          <p14:tracePt t="40820" x="7410450" y="6335713"/>
          <p14:tracePt t="40829" x="7454900" y="6335713"/>
          <p14:tracePt t="40837" x="7485063" y="6335713"/>
          <p14:tracePt t="40846" x="7531100" y="6335713"/>
          <p14:tracePt t="40853" x="7589838" y="6335713"/>
          <p14:tracePt t="40862" x="7634288" y="6319838"/>
          <p14:tracePt t="40869" x="7664450" y="6319838"/>
          <p14:tracePt t="40879" x="7739063" y="6319838"/>
          <p14:tracePt t="40886" x="7785100" y="6319838"/>
          <p14:tracePt t="40895" x="7843838" y="6319838"/>
          <p14:tracePt t="40902" x="7888288" y="6319838"/>
          <p14:tracePt t="40912" x="7948613" y="6319838"/>
          <p14:tracePt t="40918" x="7993063" y="6319838"/>
          <p14:tracePt t="40928" x="8067675" y="6319838"/>
          <p14:tracePt t="40935" x="8113713" y="6319838"/>
          <p14:tracePt t="40943" x="8142288" y="6319838"/>
          <p14:tracePt t="40951" x="8188325" y="6319838"/>
          <p14:tracePt t="40960" x="8232775" y="6319838"/>
          <p14:tracePt t="40967" x="8277225" y="6319838"/>
          <p14:tracePt t="40976" x="8307388" y="6335713"/>
          <p14:tracePt t="40984" x="8337550" y="6350000"/>
          <p14:tracePt t="40992" x="8351838" y="6364288"/>
          <p14:tracePt t="41001" x="8367713" y="6364288"/>
          <p14:tracePt t="41017" x="8382000" y="6380163"/>
          <p14:tracePt t="41041" x="8382000" y="6394450"/>
          <p14:tracePt t="41184" x="8382000" y="6410325"/>
          <p14:tracePt t="41229" x="8367713" y="6410325"/>
          <p14:tracePt t="41263" x="8367713" y="6424613"/>
          <p14:tracePt t="41304" x="8367713" y="6438900"/>
          <p14:tracePt t="41329" x="8351838" y="6438900"/>
          <p14:tracePt t="41344" x="8351838" y="6454775"/>
          <p14:tracePt t="41396" x="8351838" y="6469063"/>
          <p14:tracePt t="41426" x="8351838" y="6484938"/>
          <p14:tracePt t="41451" x="8337550" y="6484938"/>
          <p14:tracePt t="41459" x="8337550" y="6499225"/>
          <p14:tracePt t="41584" x="8321675" y="6499225"/>
          <p14:tracePt t="41827" x="8307388" y="6499225"/>
          <p14:tracePt t="41869" x="8293100" y="6499225"/>
          <p14:tracePt t="41877" x="8277225" y="6515100"/>
          <p14:tracePt t="41885" x="8247063" y="6515100"/>
          <p14:tracePt t="41892" x="8202613" y="6529388"/>
          <p14:tracePt t="41900" x="8172450" y="6543675"/>
          <p14:tracePt t="41908" x="8113713" y="6559550"/>
          <p14:tracePt t="41916" x="8067675" y="6573838"/>
          <p14:tracePt t="41924" x="8008938" y="6604000"/>
          <p14:tracePt t="41932" x="7962900" y="6618288"/>
          <p14:tracePt t="41941" x="7904163" y="6634163"/>
          <p14:tracePt t="41949" x="7843838" y="6648450"/>
          <p14:tracePt t="41957" x="7785100" y="6648450"/>
          <p14:tracePt t="41965" x="7724775" y="6664325"/>
          <p14:tracePt t="41973" x="7664450" y="6664325"/>
          <p14:tracePt t="41982" x="7634288" y="6664325"/>
          <p14:tracePt t="41995" x="7589838" y="6664325"/>
          <p14:tracePt t="42001" x="7545388" y="6678613"/>
          <p14:tracePt t="42006" x="7515225" y="6678613"/>
          <p14:tracePt t="42016" x="7485063" y="6678613"/>
          <p14:tracePt t="42022" x="7454900" y="6678613"/>
          <p14:tracePt t="42031" x="7440613" y="6678613"/>
          <p14:tracePt t="42039" x="7426325" y="6678613"/>
          <p14:tracePt t="42047" x="7410450" y="6678613"/>
          <p14:tracePt t="42606" x="7380288" y="6678613"/>
          <p14:tracePt t="42617" x="7366000" y="6678613"/>
          <p14:tracePt t="42626" x="7321550" y="6678613"/>
          <p14:tracePt t="42633" x="7277100" y="6664325"/>
          <p14:tracePt t="42639" x="7231063" y="6664325"/>
          <p14:tracePt t="42649" x="7186613" y="6648450"/>
          <p14:tracePt t="42655" x="7142163" y="6648450"/>
          <p14:tracePt t="42671" x="7067550" y="6634163"/>
          <p14:tracePt t="42678" x="7023100" y="6618288"/>
          <p14:tracePt t="42685" x="6977063" y="6604000"/>
          <p14:tracePt t="42693" x="6946900" y="6604000"/>
          <p14:tracePt t="42701" x="6902450" y="6604000"/>
          <p14:tracePt t="42709" x="6872288" y="6589713"/>
          <p14:tracePt t="42717" x="6843713" y="6589713"/>
          <p14:tracePt t="42726" x="6827838" y="6589713"/>
          <p14:tracePt t="42734" x="6813550" y="6573838"/>
          <p14:tracePt t="42742" x="6783388" y="6573838"/>
          <p14:tracePt t="42750" x="6769100" y="6559550"/>
          <p14:tracePt t="42767" x="6753225" y="6543675"/>
          <p14:tracePt t="42776" x="6738938" y="6543675"/>
          <p14:tracePt t="42793" x="6723063" y="6529388"/>
          <p14:tracePt t="42816" x="6723063" y="6515100"/>
          <p14:tracePt t="42876" x="6723063" y="6499225"/>
          <p14:tracePt t="42914" x="6723063" y="6484938"/>
          <p14:tracePt t="42974" x="6723063" y="6469063"/>
          <p14:tracePt t="42983" x="6708775" y="6469063"/>
          <p14:tracePt t="43054" x="6692900" y="6469063"/>
          <p14:tracePt t="43064" x="6692900" y="6454775"/>
          <p14:tracePt t="43136" x="6708775" y="6454775"/>
          <p14:tracePt t="43147" x="6723063" y="6454775"/>
          <p14:tracePt t="43155" x="6738938" y="6454775"/>
          <p14:tracePt t="43162" x="6769100" y="6438900"/>
          <p14:tracePt t="43169" x="6813550" y="6438900"/>
          <p14:tracePt t="43178" x="6843713" y="6424613"/>
          <p14:tracePt t="43184" x="6888163" y="6410325"/>
          <p14:tracePt t="43192" x="6902450" y="6394450"/>
          <p14:tracePt t="43201" x="6977063" y="6380163"/>
          <p14:tracePt t="43208" x="7007225" y="6364288"/>
          <p14:tracePt t="43218" x="7037388" y="6364288"/>
          <p14:tracePt t="43224" x="7067550" y="6350000"/>
          <p14:tracePt t="43234" x="7112000" y="6335713"/>
          <p14:tracePt t="43241" x="7142163" y="6335713"/>
          <p14:tracePt t="43251" x="7156450" y="6335713"/>
          <p14:tracePt t="43257" x="7186613" y="6319838"/>
          <p14:tracePt t="43267" x="7200900" y="6319838"/>
          <p14:tracePt t="43273" x="7216775" y="6319838"/>
          <p14:tracePt t="43283" x="7246938" y="6319838"/>
          <p14:tracePt t="43290" x="7261225" y="6319838"/>
          <p14:tracePt t="43300" x="7277100" y="6319838"/>
          <p14:tracePt t="43306" x="7291388" y="6319838"/>
          <p14:tracePt t="43322" x="7305675" y="6319838"/>
          <p14:tracePt t="43333" x="7321550" y="6319838"/>
          <p14:tracePt t="43347" x="7335838" y="6319838"/>
          <p14:tracePt t="43363" x="7351713" y="6319838"/>
          <p14:tracePt t="43380" x="7366000" y="6319838"/>
          <p14:tracePt t="43396" x="7380288" y="6319838"/>
          <p14:tracePt t="43404" x="7396163" y="6319838"/>
          <p14:tracePt t="43413" x="7410450" y="6319838"/>
          <p14:tracePt t="43429" x="7440613" y="6319838"/>
          <p14:tracePt t="43437" x="7454900" y="6319838"/>
          <p14:tracePt t="43445" x="7485063" y="6319838"/>
          <p14:tracePt t="43453" x="7500938" y="6319838"/>
          <p14:tracePt t="43461" x="7531100" y="6319838"/>
          <p14:tracePt t="43470" x="7559675" y="6319838"/>
          <p14:tracePt t="43478" x="7589838" y="6319838"/>
          <p14:tracePt t="43486" x="7620000" y="6319838"/>
          <p14:tracePt t="43494" x="7650163" y="6319838"/>
          <p14:tracePt t="43502" x="7694613" y="6319838"/>
          <p14:tracePt t="43510" x="7724775" y="6319838"/>
          <p14:tracePt t="43519" x="7739063" y="6319838"/>
          <p14:tracePt t="43527" x="7769225" y="6319838"/>
          <p14:tracePt t="43535" x="7785100" y="6319838"/>
          <p14:tracePt t="43543" x="7799388" y="6319838"/>
          <p14:tracePt t="43551" x="7813675" y="6319838"/>
          <p14:tracePt t="43559" x="7829550" y="6319838"/>
          <p14:tracePt t="43567" x="7843838" y="6319838"/>
          <p14:tracePt t="43576" x="7859713" y="6319838"/>
          <p14:tracePt t="43584" x="7874000" y="6319838"/>
          <p14:tracePt t="43601" x="7888288" y="6319838"/>
          <p14:tracePt t="43625" x="7904163" y="6319838"/>
          <p14:tracePt t="43848" x="7918450" y="6319838"/>
          <p14:tracePt t="43866" x="7934325" y="6319838"/>
          <p14:tracePt t="43873" x="7948613" y="6319838"/>
          <p14:tracePt t="43879" x="7962900" y="6319838"/>
          <p14:tracePt t="43888" x="7978775" y="6319838"/>
          <p14:tracePt t="43895" x="7993063" y="6319838"/>
          <p14:tracePt t="43903" x="8008938" y="6319838"/>
          <p14:tracePt t="43919" x="8023225" y="6319838"/>
          <p14:tracePt t="43927" x="8039100" y="6319838"/>
          <p14:tracePt t="43952" x="8053388" y="6319838"/>
          <p14:tracePt t="43985" x="8067675" y="6319838"/>
          <p14:tracePt t="44315" x="8053388" y="6319838"/>
          <p14:tracePt t="44487" x="8039100" y="6319838"/>
          <p14:tracePt t="44505" x="8023225" y="6319838"/>
          <p14:tracePt t="44519" x="8008938" y="6319838"/>
          <p14:tracePt t="44525" x="7978775" y="6319838"/>
          <p14:tracePt t="44533" x="7948613" y="6319838"/>
          <p14:tracePt t="44542" x="7918450" y="6335713"/>
          <p14:tracePt t="44549" x="7874000" y="6335713"/>
          <p14:tracePt t="44558" x="7813675" y="6350000"/>
          <p14:tracePt t="44565" x="7769225" y="6350000"/>
          <p14:tracePt t="44575" x="7694613" y="6364288"/>
          <p14:tracePt t="44582" x="7605713" y="6380163"/>
          <p14:tracePt t="44592" x="7515225" y="6380163"/>
          <p14:tracePt t="44598" x="7410450" y="6394450"/>
          <p14:tracePt t="44608" x="7321550" y="6410325"/>
          <p14:tracePt t="44615" x="7200900" y="6424613"/>
          <p14:tracePt t="44624" x="7112000" y="6438900"/>
          <p14:tracePt t="44631" x="7007225" y="6454775"/>
          <p14:tracePt t="44641" x="6902450" y="6454775"/>
          <p14:tracePt t="44647" x="6813550" y="6469063"/>
          <p14:tracePt t="44658" x="6783388" y="6469063"/>
          <p14:tracePt t="44664" x="6708775" y="6484938"/>
          <p14:tracePt t="44674" x="6664325" y="6484938"/>
          <p14:tracePt t="44680" x="6618288" y="6484938"/>
          <p14:tracePt t="44691" x="6573838" y="6484938"/>
          <p14:tracePt t="44697" x="6559550" y="6484938"/>
          <p14:tracePt t="44707" x="6543675" y="6484938"/>
          <p14:tracePt t="44713" x="6529388" y="6484938"/>
          <p14:tracePt t="44729" x="6515100" y="6484938"/>
          <p14:tracePt t="45025" x="6529388" y="6484938"/>
          <p14:tracePt t="45133" x="6543675" y="6484938"/>
          <p14:tracePt t="45171" x="6559550" y="6484938"/>
          <p14:tracePt t="45205" x="6573838" y="6499225"/>
          <p14:tracePt t="45222" x="6589713" y="6499225"/>
          <p14:tracePt t="45236" x="6604000" y="6499225"/>
          <p14:tracePt t="45261" x="6618288" y="6499225"/>
          <p14:tracePt t="45277" x="6634163" y="6499225"/>
          <p14:tracePt t="45302" x="6648450" y="6499225"/>
          <p14:tracePt t="45394" x="6648450" y="6484938"/>
          <p14:tracePt t="45459" x="6648450" y="6469063"/>
          <p14:tracePt t="45491" x="6634163" y="6469063"/>
          <p14:tracePt t="45720" x="6634163" y="6454775"/>
          <p14:tracePt t="45738" x="6634163" y="6438900"/>
          <p14:tracePt t="45745" x="6634163" y="6424613"/>
          <p14:tracePt t="45753" x="6648450" y="6410325"/>
          <p14:tracePt t="45759" x="6648450" y="6380163"/>
          <p14:tracePt t="45767" x="6648450" y="6364288"/>
          <p14:tracePt t="45776" x="6664325" y="6335713"/>
          <p14:tracePt t="45784" x="6678613" y="6305550"/>
          <p14:tracePt t="45792" x="6678613" y="6275388"/>
          <p14:tracePt t="45800" x="6692900" y="6230938"/>
          <p14:tracePt t="45808" x="6692900" y="6200775"/>
          <p14:tracePt t="45816" x="6692900" y="6184900"/>
          <p14:tracePt t="45825" x="6708775" y="6156325"/>
          <p14:tracePt t="45833" x="6708775" y="6126163"/>
          <p14:tracePt t="45841" x="6723063" y="6110288"/>
          <p14:tracePt t="45849" x="6723063" y="6096000"/>
          <p14:tracePt t="45857" x="6723063" y="6081713"/>
          <p14:tracePt t="45882" x="6723063" y="6065838"/>
          <p14:tracePt t="49824" x="6723063" y="6081713"/>
          <p14:tracePt t="49836" x="6723063" y="6096000"/>
          <p14:tracePt t="49846" x="6723063" y="6110288"/>
          <p14:tracePt t="49848" x="6723063" y="6140450"/>
          <p14:tracePt t="49865" x="6723063" y="6184900"/>
          <p14:tracePt t="49874" x="6723063" y="6215063"/>
          <p14:tracePt t="49880" x="6723063" y="6230938"/>
          <p14:tracePt t="49887" x="6723063" y="6261100"/>
          <p14:tracePt t="49894" x="6723063" y="6275388"/>
          <p14:tracePt t="49904" x="6738938" y="6289675"/>
          <p14:tracePt t="49911" x="6738938" y="6305550"/>
          <p14:tracePt t="49920" x="6738938" y="6319838"/>
          <p14:tracePt t="49927" x="6738938" y="6335713"/>
          <p14:tracePt t="49934" x="6753225" y="6350000"/>
          <p14:tracePt t="49951" x="6753225" y="6364288"/>
          <p14:tracePt t="49967" x="6753225" y="6380163"/>
          <p14:tracePt t="50026" x="6769100" y="6380163"/>
          <p14:tracePt t="50059" x="6769100" y="6394450"/>
          <p14:tracePt t="50141" x="6783388" y="6394450"/>
          <p14:tracePt t="50168" x="6797675" y="6394450"/>
          <p14:tracePt t="50175" x="6813550" y="6410325"/>
          <p14:tracePt t="50184" x="6858000" y="6410325"/>
          <p14:tracePt t="50189" x="6888163" y="6424613"/>
          <p14:tracePt t="50196" x="6932613" y="6438900"/>
          <p14:tracePt t="50206" x="6992938" y="6454775"/>
          <p14:tracePt t="50213" x="7037388" y="6484938"/>
          <p14:tracePt t="50222" x="7112000" y="6499225"/>
          <p14:tracePt t="50229" x="7186613" y="6499225"/>
          <p14:tracePt t="50238" x="7261225" y="6515100"/>
          <p14:tracePt t="50245" x="7351713" y="6515100"/>
          <p14:tracePt t="50255" x="7440613" y="6529388"/>
          <p14:tracePt t="50262" x="7515225" y="6529388"/>
          <p14:tracePt t="50272" x="7605713" y="6529388"/>
          <p14:tracePt t="50279" x="7680325" y="6529388"/>
          <p14:tracePt t="50289" x="7708900" y="6529388"/>
          <p14:tracePt t="50296" x="7769225" y="6529388"/>
          <p14:tracePt t="50306" x="7813675" y="6529388"/>
          <p14:tracePt t="50312" x="7859713" y="6529388"/>
          <p14:tracePt t="50322" x="7888288" y="6529388"/>
          <p14:tracePt t="50329" x="7904163" y="6529388"/>
          <p14:tracePt t="50339" x="7918450" y="6529388"/>
          <p14:tracePt t="50344" x="7934325" y="6529388"/>
          <p14:tracePt t="50356" x="7948613" y="6529388"/>
          <p14:tracePt t="50377" x="7962900" y="6529388"/>
          <p14:tracePt t="50425" x="7978775" y="6529388"/>
          <p14:tracePt t="50565" x="7993063" y="6529388"/>
          <p14:tracePt t="50605" x="8008938" y="6515100"/>
          <p14:tracePt t="50655" x="8008938" y="6499225"/>
          <p14:tracePt t="50672" x="8008938" y="6484938"/>
          <p14:tracePt t="50680" x="8023225" y="6484938"/>
          <p14:tracePt t="50688" x="8023225" y="6469063"/>
          <p14:tracePt t="50695" x="8023225" y="6454775"/>
          <p14:tracePt t="50704" x="8023225" y="6424613"/>
          <p14:tracePt t="50711" x="8023225" y="6410325"/>
          <p14:tracePt t="50721" x="8023225" y="6394450"/>
          <p14:tracePt t="50728" x="8023225" y="6380163"/>
          <p14:tracePt t="50737" x="8023225" y="6364288"/>
          <p14:tracePt t="50744" x="8023225" y="6350000"/>
          <p14:tracePt t="50753" x="8023225" y="6335713"/>
          <p14:tracePt t="50786" x="8023225" y="6319838"/>
          <p14:tracePt t="51241" x="8039100" y="6335713"/>
          <p14:tracePt t="51253" x="8067675" y="6335713"/>
          <p14:tracePt t="51254" x="8113713" y="6350000"/>
          <p14:tracePt t="51263" x="8172450" y="6364288"/>
          <p14:tracePt t="51271" x="8277225" y="6394450"/>
          <p14:tracePt t="51278" x="8396288" y="6424613"/>
          <p14:tracePt t="51286" x="8531225" y="6454775"/>
          <p14:tracePt t="51293" x="8680450" y="6484938"/>
          <p14:tracePt t="51302" x="8755063" y="6499225"/>
          <p14:tracePt t="51309" x="8890000" y="6529388"/>
          <p14:tracePt t="51319" x="9024938" y="6559550"/>
          <p14:tracePt t="51325" x="9069388" y="6559550"/>
          <p14:tracePt t="51333" x="9158288" y="6589713"/>
          <p14:tracePt t="51341" x="9232900" y="6589713"/>
          <p14:tracePt t="51349" x="9278938" y="6604000"/>
          <p14:tracePt t="51358" x="9323388" y="6604000"/>
          <p14:tracePt t="51365" x="9337675" y="6618288"/>
          <p14:tracePt t="51374" x="9353550" y="6618288"/>
          <p14:tracePt t="51382" x="9367838" y="6618288"/>
          <p14:tracePt t="51717" x="9383713" y="6618288"/>
          <p14:tracePt t="51725" x="9412288" y="6618288"/>
          <p14:tracePt t="51735" x="9458325" y="6618288"/>
          <p14:tracePt t="51751" x="9502775" y="6618288"/>
          <p14:tracePt t="51753" x="9577388" y="6618288"/>
          <p14:tracePt t="51762" x="9652000" y="6618288"/>
          <p14:tracePt t="51772" x="9740900" y="6618288"/>
          <p14:tracePt t="51781" x="9831388" y="6618288"/>
          <p14:tracePt t="51788" x="9920288" y="6618288"/>
          <p14:tracePt t="51795" x="10010775" y="6618288"/>
          <p14:tracePt t="51801" x="10099675" y="6618288"/>
          <p14:tracePt t="51808" x="10129838" y="6604000"/>
          <p14:tracePt t="51818" x="10190163" y="6604000"/>
          <p14:tracePt t="51825" x="10248900" y="6604000"/>
          <p14:tracePt t="51834" x="10279063" y="6589713"/>
          <p14:tracePt t="51842" x="10309225" y="6589713"/>
          <p14:tracePt t="51851" x="10325100" y="6589713"/>
          <p14:tracePt t="51857" x="10339388" y="6573838"/>
          <p14:tracePt t="51868" x="10353675" y="6573838"/>
          <p14:tracePt t="53918" x="10325100" y="6573838"/>
          <p14:tracePt t="53928" x="10294938" y="6573838"/>
          <p14:tracePt t="53936" x="10264775" y="6589713"/>
          <p14:tracePt t="53944" x="10220325" y="6589713"/>
          <p14:tracePt t="53951" x="10145713" y="6604000"/>
          <p14:tracePt t="53959" x="10099675" y="6618288"/>
          <p14:tracePt t="53968" x="10025063" y="6634163"/>
          <p14:tracePt t="53976" x="9966325" y="6634163"/>
          <p14:tracePt t="53984" x="9906000" y="6648450"/>
          <p14:tracePt t="53991" x="9831388" y="6664325"/>
          <p14:tracePt t="53999" x="9756775" y="6664325"/>
          <p14:tracePt t="54007" x="9666288" y="6678613"/>
          <p14:tracePt t="54015" x="9591675" y="6678613"/>
          <p14:tracePt t="54024" x="9502775" y="6678613"/>
          <p14:tracePt t="54031" x="9428163" y="6678613"/>
          <p14:tracePt t="54041" x="9337675" y="6678613"/>
          <p14:tracePt t="54047" x="9248775" y="6678613"/>
          <p14:tracePt t="54058" x="9158288" y="6678613"/>
          <p14:tracePt t="54064" x="9069388" y="6678613"/>
          <p14:tracePt t="54074" x="8994775" y="6678613"/>
          <p14:tracePt t="54081" x="8950325" y="6678613"/>
          <p14:tracePt t="54090" x="8904288" y="6678613"/>
          <p14:tracePt t="54097" x="8859838" y="6678613"/>
          <p14:tracePt t="54106" x="8815388" y="6678613"/>
          <p14:tracePt t="54113" x="8785225" y="6678613"/>
          <p14:tracePt t="54122" x="8755063" y="6678613"/>
          <p14:tracePt t="54129" x="8724900" y="6678613"/>
          <p14:tracePt t="54139" x="8710613" y="6678613"/>
          <p14:tracePt t="54146" x="8696325" y="6664325"/>
          <p14:tracePt t="54156" x="8680450" y="6664325"/>
          <p14:tracePt t="54162" x="8666163" y="6664325"/>
          <p14:tracePt t="54178" x="8650288" y="6664325"/>
          <p14:tracePt t="54189" x="8650288" y="6648450"/>
          <p14:tracePt t="54203" x="8636000" y="6648450"/>
          <p14:tracePt t="54244" x="8621713" y="6648450"/>
          <p14:tracePt t="54344" x="8605838" y="6648450"/>
          <p14:tracePt t="54360" x="8591550" y="6648450"/>
          <p14:tracePt t="54377" x="8575675" y="6648450"/>
          <p14:tracePt t="54383" x="8561388" y="6648450"/>
          <p14:tracePt t="54399" x="8547100" y="6648450"/>
          <p14:tracePt t="54401" x="8516938" y="6648450"/>
          <p14:tracePt t="54408" x="8486775" y="6648450"/>
          <p14:tracePt t="54416" x="8456613" y="6648450"/>
          <p14:tracePt t="54424" x="8426450" y="6648450"/>
          <p14:tracePt t="54432" x="8396288" y="6634163"/>
          <p14:tracePt t="54441" x="8351838" y="6634163"/>
          <p14:tracePt t="54448" x="8321675" y="6634163"/>
          <p14:tracePt t="54456" x="8293100" y="6634163"/>
          <p14:tracePt t="54465" x="8262938" y="6634163"/>
          <p14:tracePt t="54473" x="8232775" y="6634163"/>
          <p14:tracePt t="54481" x="8202613" y="6634163"/>
          <p14:tracePt t="54489" x="8172450" y="6634163"/>
          <p14:tracePt t="54497" x="8142288" y="6618288"/>
          <p14:tracePt t="54505" x="8128000" y="6618288"/>
          <p14:tracePt t="54513" x="8113713" y="6618288"/>
          <p14:tracePt t="54522" x="8097838" y="6618288"/>
          <p14:tracePt t="54538" x="8083550" y="6618288"/>
          <p14:tracePt t="61132" x="8053388" y="6634163"/>
          <p14:tracePt t="61142" x="8023225" y="6664325"/>
          <p14:tracePt t="61150" x="7978775" y="6692900"/>
          <p14:tracePt t="61155" x="7918450" y="6723063"/>
          <p14:tracePt t="61163" x="7813675" y="6769100"/>
          <p14:tracePt t="61168" x="7769225" y="6783388"/>
          <p14:tracePt t="61177" x="7605713" y="6827838"/>
          <p14:tracePt t="61184" x="7470775" y="6827838"/>
          <p14:tracePt t="61193" x="7291388" y="6843713"/>
          <p14:tracePt t="61227" x="6543675" y="6843713"/>
          <p14:tracePt t="61233" x="6319838" y="6813550"/>
          <p14:tracePt t="61241" x="6126163" y="6769100"/>
          <p14:tracePt t="61249" x="5946775" y="6738938"/>
          <p14:tracePt t="61257" x="5767388" y="6692900"/>
          <p14:tracePt t="61265" x="5588000" y="6664325"/>
          <p14:tracePt t="61273" x="5513388" y="6648450"/>
          <p14:tracePt t="61281" x="5378450" y="6618288"/>
          <p14:tracePt t="61290" x="5273675" y="6589713"/>
          <p14:tracePt t="61298" x="5229225" y="6573838"/>
          <p14:tracePt t="61306" x="5154613" y="6559550"/>
          <p14:tracePt t="61314" x="5080000" y="6529388"/>
          <p14:tracePt t="61322" x="5035550" y="6515100"/>
          <p14:tracePt t="61331" x="5005388" y="6499225"/>
          <p14:tracePt t="61339" x="4975225" y="6484938"/>
          <p14:tracePt t="61347" x="4960938" y="6469063"/>
          <p14:tracePt t="61355" x="4945063" y="6469063"/>
          <p14:tracePt t="61363" x="4945063" y="6454775"/>
          <p14:tracePt t="61668" x="4914900" y="6394450"/>
          <p14:tracePt t="61679" x="4870450" y="6305550"/>
          <p14:tracePt t="61690" x="4811713" y="6184900"/>
          <p14:tracePt t="61693" x="4751388" y="6051550"/>
          <p14:tracePt t="61702" x="4676775" y="5902325"/>
          <p14:tracePt t="61708" x="4602163" y="5737225"/>
          <p14:tracePt t="61716" x="4527550" y="5573713"/>
          <p14:tracePt t="61723" x="4511675" y="5483225"/>
          <p14:tracePt t="61732" x="4452938" y="5334000"/>
          <p14:tracePt t="61739" x="4392613" y="5214938"/>
          <p14:tracePt t="61748" x="4362450" y="5110163"/>
          <p14:tracePt t="61757" x="4332288" y="5019675"/>
          <p14:tracePt t="61765" x="4332288" y="4991100"/>
          <p14:tracePt t="61773" x="4303713" y="4914900"/>
          <p14:tracePt t="61780" x="4287838" y="4856163"/>
          <p14:tracePt t="61788" x="4287838" y="4811713"/>
          <p14:tracePt t="61803" x="4273550" y="4737100"/>
          <p14:tracePt t="61809" x="4273550" y="4721225"/>
          <p14:tracePt t="61815" x="4257675" y="4676775"/>
          <p14:tracePt t="61822" x="4257675" y="4646613"/>
          <p14:tracePt t="61830" x="4257675" y="4602163"/>
          <p14:tracePt t="61838" x="4243388" y="4572000"/>
          <p14:tracePt t="61846" x="4229100" y="4541838"/>
          <p14:tracePt t="61854" x="4229100" y="4497388"/>
          <p14:tracePt t="61862" x="4213225" y="4467225"/>
          <p14:tracePt t="61873" x="4198938" y="4422775"/>
          <p14:tracePt t="61881" x="4198938" y="4378325"/>
          <p14:tracePt t="61888" x="4198938" y="4332288"/>
          <p14:tracePt t="61896" x="4198938" y="4273550"/>
          <p14:tracePt t="61903" x="4198938" y="4213225"/>
          <p14:tracePt t="61912" x="4198938" y="4152900"/>
          <p14:tracePt t="61920" x="4198938" y="4078288"/>
          <p14:tracePt t="61929" x="4198938" y="4019550"/>
          <p14:tracePt t="61936" x="4198938" y="3959225"/>
          <p14:tracePt t="61946" x="4198938" y="3929063"/>
          <p14:tracePt t="61953" x="4198938" y="3884613"/>
          <p14:tracePt t="61962" x="4198938" y="3824288"/>
          <p14:tracePt t="61969" x="4198938" y="3779838"/>
          <p14:tracePt t="61978" x="4213225" y="3749675"/>
          <p14:tracePt t="61986" x="4213225" y="3721100"/>
          <p14:tracePt t="61995" x="4229100" y="3690938"/>
          <p14:tracePt t="62002" x="4229100" y="3660775"/>
          <p14:tracePt t="62011" x="4229100" y="3644900"/>
          <p14:tracePt t="62018" x="4243388" y="3630613"/>
          <p14:tracePt t="62027" x="4243388" y="3616325"/>
          <p14:tracePt t="62034" x="4243388" y="3600450"/>
          <p14:tracePt t="62050" x="4243388" y="3586163"/>
          <p14:tracePt t="62265" x="4243388" y="3600450"/>
          <p14:tracePt t="62285" x="4243388" y="3616325"/>
          <p14:tracePt t="62292" x="4243388" y="3630613"/>
          <p14:tracePt t="62299" x="4243388" y="3644900"/>
          <p14:tracePt t="62306" x="4243388" y="3660775"/>
          <p14:tracePt t="62316" x="4243388" y="3690938"/>
          <p14:tracePt t="62322" x="4243388" y="3721100"/>
          <p14:tracePt t="62333" x="4229100" y="3765550"/>
          <p14:tracePt t="62340" x="4229100" y="3779838"/>
          <p14:tracePt t="62346" x="4229100" y="3810000"/>
          <p14:tracePt t="62355" x="4229100" y="3854450"/>
          <p14:tracePt t="62361" x="4229100" y="3884613"/>
          <p14:tracePt t="62371" x="4229100" y="3914775"/>
          <p14:tracePt t="62378" x="4229100" y="3944938"/>
          <p14:tracePt t="62388" x="4229100" y="3975100"/>
          <p14:tracePt t="62394" x="4229100" y="3989388"/>
          <p14:tracePt t="62404" x="4229100" y="4003675"/>
          <p14:tracePt t="62410" x="4229100" y="4019550"/>
          <p14:tracePt t="62426" x="4229100" y="4033838"/>
          <p14:tracePt t="62452" x="4229100" y="4049713"/>
          <p14:tracePt t="63819" x="4213225" y="4049713"/>
          <p14:tracePt t="63842" x="4198938" y="4049713"/>
          <p14:tracePt t="63858" x="4183063" y="4049713"/>
          <p14:tracePt t="63866" x="4168775" y="4064000"/>
          <p14:tracePt t="63882" x="4152900" y="4064000"/>
          <p14:tracePt t="63890" x="4138613" y="4064000"/>
          <p14:tracePt t="63898" x="4124325" y="4078288"/>
          <p14:tracePt t="63915" x="4108450" y="4078288"/>
          <p14:tracePt t="63931" x="4108450" y="4094163"/>
          <p14:tracePt t="63939" x="4094163" y="4094163"/>
          <p14:tracePt t="63964" x="4078288" y="4094163"/>
          <p14:tracePt t="63997" x="4064000" y="4094163"/>
          <p14:tracePt t="64005" x="4064000" y="4108450"/>
          <p14:tracePt t="64013" x="4049713" y="4108450"/>
          <p14:tracePt t="64029" x="4033838" y="4108450"/>
          <p14:tracePt t="64047" x="4019550" y="4108450"/>
          <p14:tracePt t="64055" x="4003675" y="4108450"/>
          <p14:tracePt t="64062" x="3989388" y="4124325"/>
          <p14:tracePt t="64079" x="3975100" y="4124325"/>
          <p14:tracePt t="64087" x="3959225" y="4124325"/>
          <p14:tracePt t="64095" x="3959225" y="4138613"/>
          <p14:tracePt t="64103" x="3944938" y="4138613"/>
          <p14:tracePt t="64111" x="3929063" y="4138613"/>
          <p14:tracePt t="64125" x="3914775" y="4152900"/>
          <p14:tracePt t="64133" x="3898900" y="4152900"/>
          <p14:tracePt t="64139" x="3870325" y="4152900"/>
          <p14:tracePt t="64146" x="3840163" y="4152900"/>
          <p14:tracePt t="64153" x="3795713" y="4152900"/>
          <p14:tracePt t="64162" x="3749675" y="4168775"/>
          <p14:tracePt t="64169" x="3690938" y="4168775"/>
          <p14:tracePt t="64179" x="3644900" y="4183063"/>
          <p14:tracePt t="64186" x="3570288" y="4183063"/>
          <p14:tracePt t="64194" x="3495675" y="4198938"/>
          <p14:tracePt t="64201" x="3421063" y="4198938"/>
          <p14:tracePt t="64209" x="3346450" y="4213225"/>
          <p14:tracePt t="64218" x="3287713" y="4213225"/>
          <p14:tracePt t="64225" x="3227388" y="4213225"/>
          <p14:tracePt t="64234" x="3152775" y="4213225"/>
          <p14:tracePt t="64242" x="3092450" y="4213225"/>
          <p14:tracePt t="64252" x="3033713" y="4229100"/>
          <p14:tracePt t="64260" x="2959100" y="4229100"/>
          <p14:tracePt t="64268" x="2898775" y="4229100"/>
          <p14:tracePt t="64275" x="2838450" y="4229100"/>
          <p14:tracePt t="64285" x="2779713" y="4229100"/>
          <p14:tracePt t="64291" x="2749550" y="4229100"/>
          <p14:tracePt t="64301" x="2705100" y="4229100"/>
          <p14:tracePt t="64308" x="2659063" y="4229100"/>
          <p14:tracePt t="64317" x="2628900" y="4243388"/>
          <p14:tracePt t="64324" x="2600325" y="4243388"/>
          <p14:tracePt t="64334" x="2570163" y="4243388"/>
          <p14:tracePt t="64341" x="2554288" y="4243388"/>
          <p14:tracePt t="64350" x="2525713" y="4243388"/>
          <p14:tracePt t="64358" x="2509838" y="4243388"/>
          <p14:tracePt t="64367" x="2495550" y="4243388"/>
          <p14:tracePt t="64373" x="2479675" y="4243388"/>
          <p14:tracePt t="64383" x="2465388" y="4243388"/>
          <p14:tracePt t="64390" x="2451100" y="4243388"/>
          <p14:tracePt t="64401" x="2435225" y="4243388"/>
          <p14:tracePt t="64407" x="2420938" y="4243388"/>
          <p14:tracePt t="64417" x="2405063" y="4243388"/>
          <p14:tracePt t="64424" x="2390775" y="4243388"/>
          <p14:tracePt t="64439" x="2374900" y="4243388"/>
          <p14:tracePt t="64450" x="2360613" y="4243388"/>
          <p14:tracePt t="64467" x="2346325" y="4243388"/>
          <p14:tracePt t="64484" x="2330450" y="4243388"/>
          <p14:tracePt t="64500" x="2316163" y="4243388"/>
          <p14:tracePt t="64507" x="2300288" y="4243388"/>
          <p14:tracePt t="64522" x="2286000" y="4243388"/>
          <p14:tracePt t="64539" x="2271713" y="4243388"/>
          <p14:tracePt t="64556" x="2255838" y="4243388"/>
          <p14:tracePt t="64584" x="2241550" y="4243388"/>
          <p14:tracePt t="64601" x="2225675" y="4243388"/>
          <p14:tracePt t="64610" x="2211388" y="4243388"/>
          <p14:tracePt t="64618" x="2197100" y="4243388"/>
          <p14:tracePt t="64634" x="2181225" y="4229100"/>
          <p14:tracePt t="64651" x="2166938" y="4229100"/>
          <p14:tracePt t="64668" x="2151063" y="4229100"/>
          <p14:tracePt t="64675" x="2136775" y="4229100"/>
          <p14:tracePt t="64700" x="2120900" y="4213225"/>
          <p14:tracePt t="64718" x="2106613" y="4213225"/>
          <p14:tracePt t="64733" x="2092325" y="4213225"/>
          <p14:tracePt t="64749" x="2076450" y="4213225"/>
          <p14:tracePt t="64774" x="2062163" y="4213225"/>
          <p14:tracePt t="64790" x="2046288" y="4213225"/>
          <p14:tracePt t="64814" x="2032000" y="4213225"/>
          <p14:tracePt t="64823" x="2032000" y="4198938"/>
          <p14:tracePt t="64847" x="2017713" y="4198938"/>
          <p14:tracePt t="64880" x="2001838" y="4183063"/>
          <p14:tracePt t="64912" x="1987550" y="4183063"/>
          <p14:tracePt t="64945" x="1987550" y="4168775"/>
          <p14:tracePt t="64969" x="1971675" y="4168775"/>
          <p14:tracePt t="65494" x="1943100" y="4168775"/>
          <p14:tracePt t="65506" x="1897063" y="4168775"/>
          <p14:tracePt t="65516" x="1882775" y="4168775"/>
          <p14:tracePt t="65524" x="1852613" y="4168775"/>
          <p14:tracePt t="65530" x="1808163" y="4168775"/>
          <p14:tracePt t="65537" x="1778000" y="4168775"/>
          <p14:tracePt t="65547" x="1747838" y="4168775"/>
          <p14:tracePt t="65553" x="1717675" y="4152900"/>
          <p14:tracePt t="65559" x="1689100" y="4152900"/>
          <p14:tracePt t="65568" x="1673225" y="4152900"/>
          <p14:tracePt t="65575" x="1643063" y="4152900"/>
          <p14:tracePt t="65585" x="1628775" y="4152900"/>
          <p14:tracePt t="65591" x="1598613" y="4152900"/>
          <p14:tracePt t="65602" x="1584325" y="4152900"/>
          <p14:tracePt t="65608" x="1584325" y="4138613"/>
          <p14:tracePt t="65619" x="1568450" y="4138613"/>
          <p14:tracePt t="65625" x="1554163" y="4138613"/>
          <p14:tracePt t="65635" x="1538288" y="4138613"/>
          <p14:tracePt t="65652" x="1524000" y="4138613"/>
          <p14:tracePt t="65658" x="1524000" y="4124325"/>
          <p14:tracePt t="65822" x="1538288" y="4124325"/>
          <p14:tracePt t="66083" x="1554163" y="4124325"/>
          <p14:tracePt t="66122" x="1568450" y="4124325"/>
          <p14:tracePt t="66155" x="1584325" y="4124325"/>
          <p14:tracePt t="66172" x="1598613" y="4124325"/>
          <p14:tracePt t="66180" x="1612900" y="4124325"/>
          <p14:tracePt t="66189" x="1628775" y="4108450"/>
          <p14:tracePt t="66196" x="1643063" y="4108450"/>
          <p14:tracePt t="66204" x="1658938" y="4108450"/>
          <p14:tracePt t="66213" x="1673225" y="4094163"/>
          <p14:tracePt t="66220" x="1689100" y="4094163"/>
          <p14:tracePt t="66229" x="1703388" y="4078288"/>
          <p14:tracePt t="66237" x="1717675" y="4078288"/>
          <p14:tracePt t="66253" x="1733550" y="4078288"/>
          <p14:tracePt t="66261" x="1747838" y="4078288"/>
          <p14:tracePt t="66269" x="1763713" y="4078288"/>
          <p14:tracePt t="66278" x="1778000" y="4078288"/>
          <p14:tracePt t="66286" x="1792288" y="4078288"/>
          <p14:tracePt t="66294" x="1808163" y="4078288"/>
          <p14:tracePt t="66302" x="1822450" y="4078288"/>
          <p14:tracePt t="66310" x="1838325" y="4078288"/>
          <p14:tracePt t="66319" x="1852613" y="4064000"/>
          <p14:tracePt t="66327" x="1866900" y="4064000"/>
          <p14:tracePt t="66335" x="1882775" y="4064000"/>
          <p14:tracePt t="66343" x="1897063" y="4064000"/>
          <p14:tracePt t="66359" x="1912938" y="4064000"/>
          <p14:tracePt t="66376" x="1927225" y="4064000"/>
          <p14:tracePt t="66400" x="1943100" y="4064000"/>
          <p14:tracePt t="66425" x="1957388" y="4064000"/>
          <p14:tracePt t="66450" x="1971675" y="4064000"/>
          <p14:tracePt t="66509" x="1987550" y="4064000"/>
          <p14:tracePt t="66522" x="1987550" y="4078288"/>
          <p14:tracePt t="66616" x="1987550" y="4094163"/>
          <p14:tracePt t="66628" x="2001838" y="4094163"/>
          <p14:tracePt t="66653" x="2017713" y="4094163"/>
          <p14:tracePt t="66664" x="2032000" y="4108450"/>
          <p14:tracePt t="66670" x="2046288" y="4108450"/>
          <p14:tracePt t="66680" x="2076450" y="4108450"/>
          <p14:tracePt t="66687" x="2092325" y="4108450"/>
          <p14:tracePt t="66694" x="2106613" y="4124325"/>
          <p14:tracePt t="66703" x="2151063" y="4124325"/>
          <p14:tracePt t="66711" x="2166938" y="4124325"/>
          <p14:tracePt t="66719" x="2225675" y="4124325"/>
          <p14:tracePt t="66727" x="2271713" y="4124325"/>
          <p14:tracePt t="66736" x="2300288" y="4124325"/>
          <p14:tracePt t="66744" x="2330450" y="4124325"/>
          <p14:tracePt t="66752" x="2360613" y="4124325"/>
          <p14:tracePt t="66760" x="2405063" y="4124325"/>
          <p14:tracePt t="66769" x="2435225" y="4124325"/>
          <p14:tracePt t="66776" x="2451100" y="4124325"/>
          <p14:tracePt t="66786" x="2479675" y="4124325"/>
          <p14:tracePt t="66793" x="2509838" y="4124325"/>
          <p14:tracePt t="66802" x="2525713" y="4124325"/>
          <p14:tracePt t="66809" x="2540000" y="4124325"/>
          <p14:tracePt t="66819" x="2554288" y="4124325"/>
          <p14:tracePt t="66835" x="2570163" y="4124325"/>
          <p14:tracePt t="66842" x="2584450" y="4124325"/>
          <p14:tracePt t="67180" x="2600325" y="4124325"/>
          <p14:tracePt t="67194" x="2614613" y="4124325"/>
          <p14:tracePt t="67196" x="2644775" y="4124325"/>
          <p14:tracePt t="67206" x="2674938" y="4124325"/>
          <p14:tracePt t="67213" x="2719388" y="4124325"/>
          <p14:tracePt t="67220" x="2763838" y="4124325"/>
          <p14:tracePt t="67226" x="2824163" y="4124325"/>
          <p14:tracePt t="67234" x="2898775" y="4124325"/>
          <p14:tracePt t="67242" x="2973388" y="4124325"/>
          <p14:tracePt t="67250" x="3033713" y="4124325"/>
          <p14:tracePt t="67259" x="3108325" y="4124325"/>
          <p14:tracePt t="67267" x="3182938" y="4124325"/>
          <p14:tracePt t="67275" x="3257550" y="4124325"/>
          <p14:tracePt t="67283" x="3332163" y="4124325"/>
          <p14:tracePt t="67291" x="3406775" y="4124325"/>
          <p14:tracePt t="67300" x="3467100" y="4124325"/>
          <p14:tracePt t="67308" x="3495675" y="4124325"/>
          <p14:tracePt t="67316" x="3556000" y="4124325"/>
          <p14:tracePt t="67324" x="3600450" y="4124325"/>
          <p14:tracePt t="67332" x="3630613" y="4124325"/>
          <p14:tracePt t="67341" x="3660775" y="4124325"/>
          <p14:tracePt t="67349" x="3675063" y="4124325"/>
          <p14:tracePt t="67357" x="3690938" y="4124325"/>
          <p14:tracePt t="67365" x="3705225" y="4124325"/>
          <p14:tracePt t="67382" x="3721100" y="4124325"/>
          <p14:tracePt t="67406" x="3735388" y="4124325"/>
          <p14:tracePt t="67794" x="3735388" y="4108450"/>
          <p14:tracePt t="67841" x="3749675" y="4108450"/>
          <p14:tracePt t="67851" x="3765550" y="4108450"/>
          <p14:tracePt t="67865" x="3779838" y="4094163"/>
          <p14:tracePt t="67874" x="3795713" y="4094163"/>
          <p14:tracePt t="67880" x="3810000" y="4094163"/>
          <p14:tracePt t="67889" x="3824288" y="4094163"/>
          <p14:tracePt t="67897" x="3854450" y="4094163"/>
          <p14:tracePt t="67905" x="3870325" y="4094163"/>
          <p14:tracePt t="67921" x="3884613" y="4094163"/>
          <p14:tracePt t="67929" x="3898900" y="4078288"/>
          <p14:tracePt t="67937" x="3914775" y="4078288"/>
          <p14:tracePt t="67945" x="3929063" y="4078288"/>
          <p14:tracePt t="67970" x="3944938" y="4078288"/>
          <p14:tracePt t="67995" x="3959225" y="4078288"/>
          <p14:tracePt t="68057" x="3975100" y="4078288"/>
          <p14:tracePt t="68309" x="3975100" y="4094163"/>
          <p14:tracePt t="68321" x="3959225" y="4094163"/>
          <p14:tracePt t="68339" x="3944938" y="4094163"/>
          <p14:tracePt t="68356" x="3929063" y="4108450"/>
          <p14:tracePt t="68371" x="3914775" y="4108450"/>
          <p14:tracePt t="68379" x="3898900" y="4124325"/>
          <p14:tracePt t="68387" x="3884613" y="4138613"/>
          <p14:tracePt t="68396" x="3870325" y="4138613"/>
          <p14:tracePt t="68404" x="3854450" y="4152900"/>
          <p14:tracePt t="68413" x="3840163" y="4168775"/>
          <p14:tracePt t="68420" x="3824288" y="4183063"/>
          <p14:tracePt t="68429" x="3795713" y="4198938"/>
          <p14:tracePt t="68437" x="3765550" y="4213225"/>
          <p14:tracePt t="68445" x="3735388" y="4229100"/>
          <p14:tracePt t="68455" x="3690938" y="4243388"/>
          <p14:tracePt t="68463" x="3644900" y="4273550"/>
          <p14:tracePt t="68472" x="3586163" y="4287838"/>
          <p14:tracePt t="68478" x="3525838" y="4318000"/>
          <p14:tracePt t="68485" x="3451225" y="4332288"/>
          <p14:tracePt t="68494" x="3376613" y="4362450"/>
          <p14:tracePt t="68501" x="3302000" y="4378325"/>
          <p14:tracePt t="68511" x="3227388" y="4392613"/>
          <p14:tracePt t="68518" x="3167063" y="4406900"/>
          <p14:tracePt t="68527" x="3108325" y="4437063"/>
          <p14:tracePt t="68534" x="3033713" y="4437063"/>
          <p14:tracePt t="68544" x="2973388" y="4452938"/>
          <p14:tracePt t="68551" x="2913063" y="4467225"/>
          <p14:tracePt t="68560" x="2854325" y="4467225"/>
          <p14:tracePt t="68567" x="2794000" y="4483100"/>
          <p14:tracePt t="68577" x="2779713" y="4497388"/>
          <p14:tracePt t="68584" x="2719388" y="4497388"/>
          <p14:tracePt t="68593" x="2674938" y="4511675"/>
          <p14:tracePt t="68601" x="2628900" y="4511675"/>
          <p14:tracePt t="68610" x="2584450" y="4511675"/>
          <p14:tracePt t="68616" x="2540000" y="4527550"/>
          <p14:tracePt t="68626" x="2495550" y="4527550"/>
          <p14:tracePt t="68633" x="2465388" y="4527550"/>
          <p14:tracePt t="68643" x="2420938" y="4527550"/>
          <p14:tracePt t="68649" x="2390775" y="4541838"/>
          <p14:tracePt t="68659" x="2360613" y="4541838"/>
          <p14:tracePt t="68666" x="2330450" y="4541838"/>
          <p14:tracePt t="68676" x="2300288" y="4541838"/>
          <p14:tracePt t="68682" x="2286000" y="4541838"/>
          <p14:tracePt t="68693" x="2255838" y="4541838"/>
          <p14:tracePt t="68699" x="2225675" y="4541838"/>
          <p14:tracePt t="68709" x="2211388" y="4541838"/>
          <p14:tracePt t="68716" x="2197100" y="4541838"/>
          <p14:tracePt t="68726" x="2166938" y="4541838"/>
          <p14:tracePt t="68731" x="2151063" y="4541838"/>
          <p14:tracePt t="68743" x="2136775" y="4541838"/>
          <p14:tracePt t="68748" x="2120900" y="4541838"/>
          <p14:tracePt t="68759" x="2106613" y="4541838"/>
          <p14:tracePt t="68766" x="2106613" y="4527550"/>
          <p14:tracePt t="68776" x="2092325" y="4527550"/>
          <p14:tracePt t="68782" x="2076450" y="4527550"/>
          <p14:tracePt t="68810" x="2062163" y="4527550"/>
          <p14:tracePt t="68826" x="2062163" y="4511675"/>
          <p14:tracePt t="68832" x="2046288" y="4511675"/>
          <p14:tracePt t="68859" x="2032000" y="4511675"/>
          <p14:tracePt t="68894" x="2017713" y="4511675"/>
          <p14:tracePt t="68969" x="2001838" y="4511675"/>
          <p14:tracePt t="69120" x="2017713" y="4511675"/>
          <p14:tracePt t="69150" x="2032000" y="4511675"/>
          <p14:tracePt t="69166" x="2032000" y="4497388"/>
          <p14:tracePt t="69172" x="2046288" y="4497388"/>
          <p14:tracePt t="69197" x="2062163" y="4497388"/>
          <p14:tracePt t="69214" x="2076450" y="4497388"/>
          <p14:tracePt t="69230" x="2092325" y="4497388"/>
          <p14:tracePt t="69238" x="2106613" y="4497388"/>
          <p14:tracePt t="69246" x="2120900" y="4497388"/>
          <p14:tracePt t="69254" x="2136775" y="4483100"/>
          <p14:tracePt t="69262" x="2151063" y="4483100"/>
          <p14:tracePt t="69270" x="2166938" y="4483100"/>
          <p14:tracePt t="69278" x="2181225" y="4467225"/>
          <p14:tracePt t="69287" x="2197100" y="4467225"/>
          <p14:tracePt t="69295" x="2225675" y="4467225"/>
          <p14:tracePt t="69303" x="2255838" y="4452938"/>
          <p14:tracePt t="69311" x="2271713" y="4452938"/>
          <p14:tracePt t="69325" x="2300288" y="4452938"/>
          <p14:tracePt t="69331" x="2330450" y="4437063"/>
          <p14:tracePt t="69337" x="2346325" y="4437063"/>
          <p14:tracePt t="69344" x="2374900" y="4422775"/>
          <p14:tracePt t="69352" x="2420938" y="4422775"/>
          <p14:tracePt t="69360" x="2451100" y="4422775"/>
          <p14:tracePt t="69368" x="2465388" y="4422775"/>
          <p14:tracePt t="69377" x="2495550" y="4422775"/>
          <p14:tracePt t="69385" x="2525713" y="4422775"/>
          <p14:tracePt t="69393" x="2554288" y="4422775"/>
          <p14:tracePt t="69401" x="2584450" y="4422775"/>
          <p14:tracePt t="69409" x="2614613" y="4422775"/>
          <p14:tracePt t="69417" x="2628900" y="4422775"/>
          <p14:tracePt t="69426" x="2644775" y="4422775"/>
          <p14:tracePt t="69434" x="2674938" y="4422775"/>
          <p14:tracePt t="69442" x="2689225" y="4422775"/>
          <p14:tracePt t="69450" x="2705100" y="4422775"/>
          <p14:tracePt t="69458" x="2733675" y="4422775"/>
          <p14:tracePt t="69466" x="2749550" y="4422775"/>
          <p14:tracePt t="69474" x="2779713" y="4422775"/>
          <p14:tracePt t="69483" x="2794000" y="4422775"/>
          <p14:tracePt t="69491" x="2808288" y="4422775"/>
          <p14:tracePt t="69499" x="2824163" y="4422775"/>
          <p14:tracePt t="69513" x="2854325" y="4422775"/>
          <p14:tracePt t="69519" x="2868613" y="4422775"/>
          <p14:tracePt t="69532" x="2882900" y="4422775"/>
          <p14:tracePt t="69540" x="2898775" y="4422775"/>
          <p14:tracePt t="69548" x="2913063" y="4422775"/>
          <p14:tracePt t="69556" x="2928938" y="4422775"/>
          <p14:tracePt t="69564" x="2959100" y="4422775"/>
          <p14:tracePt t="69573" x="2973388" y="4422775"/>
          <p14:tracePt t="69581" x="2987675" y="4422775"/>
          <p14:tracePt t="69589" x="3003550" y="4422775"/>
          <p14:tracePt t="69597" x="3017838" y="4422775"/>
          <p14:tracePt t="69605" x="3033713" y="4422775"/>
          <p14:tracePt t="69614" x="3062288" y="4422775"/>
          <p14:tracePt t="69622" x="3078163" y="4422775"/>
          <p14:tracePt t="69630" x="3108325" y="4422775"/>
          <p14:tracePt t="69638" x="3136900" y="4437063"/>
          <p14:tracePt t="69646" x="3167063" y="4437063"/>
          <p14:tracePt t="69655" x="3197225" y="4437063"/>
          <p14:tracePt t="69663" x="3227388" y="4437063"/>
          <p14:tracePt t="69672" x="3241675" y="4437063"/>
          <p14:tracePt t="69679" x="3271838" y="4437063"/>
          <p14:tracePt t="69687" x="3302000" y="4437063"/>
          <p14:tracePt t="69695" x="3316288" y="4452938"/>
          <p14:tracePt t="69703" x="3346450" y="4452938"/>
          <p14:tracePt t="69718" x="3362325" y="4467225"/>
          <p14:tracePt t="69724" x="3390900" y="4467225"/>
          <p14:tracePt t="69730" x="3406775" y="4467225"/>
          <p14:tracePt t="69737" x="3421063" y="4483100"/>
          <p14:tracePt t="69745" x="3436938" y="4483100"/>
          <p14:tracePt t="69753" x="3451225" y="4483100"/>
          <p14:tracePt t="69761" x="3467100" y="4483100"/>
          <p14:tracePt t="69769" x="3481388" y="4483100"/>
          <p14:tracePt t="69777" x="3495675" y="4483100"/>
          <p14:tracePt t="69802" x="3511550" y="4483100"/>
          <p14:tracePt t="71391" x="3525838" y="4483100"/>
          <p14:tracePt t="71412" x="3541713" y="4483100"/>
          <p14:tracePt t="71429" x="3556000" y="4483100"/>
          <p14:tracePt t="71438" x="3570288" y="4483100"/>
          <p14:tracePt t="71462" x="3586163" y="4483100"/>
          <p14:tracePt t="71495" x="3600450" y="4483100"/>
          <p14:tracePt t="71528" x="3616325" y="4483100"/>
          <p14:tracePt t="71560" x="3630613" y="4483100"/>
          <p14:tracePt t="71734" x="3644900" y="4483100"/>
          <p14:tracePt t="71807" x="3660775" y="4483100"/>
          <p14:tracePt t="71839" x="3675063" y="4483100"/>
          <p14:tracePt t="71856" x="3690938" y="4483100"/>
          <p14:tracePt t="71872" x="3705225" y="4483100"/>
          <p14:tracePt t="71880" x="3721100" y="4483100"/>
          <p14:tracePt t="71887" x="3735388" y="4483100"/>
          <p14:tracePt t="71895" x="3765550" y="4497388"/>
          <p14:tracePt t="71904" x="3779838" y="4497388"/>
          <p14:tracePt t="71912" x="3810000" y="4497388"/>
          <p14:tracePt t="71927" x="3824288" y="4511675"/>
          <p14:tracePt t="71934" x="3854450" y="4511675"/>
          <p14:tracePt t="71940" x="3870325" y="4511675"/>
          <p14:tracePt t="71946" x="3884613" y="4527550"/>
          <p14:tracePt t="71954" x="3914775" y="4527550"/>
          <p14:tracePt t="71961" x="3929063" y="4527550"/>
          <p14:tracePt t="71969" x="3944938" y="4527550"/>
          <p14:tracePt t="71977" x="3959225" y="4527550"/>
          <p14:tracePt t="71987" x="3975100" y="4541838"/>
          <p14:tracePt t="71995" x="3989388" y="4541838"/>
          <p14:tracePt t="72003" x="4003675" y="4541838"/>
          <p14:tracePt t="72011" x="4019550" y="4541838"/>
          <p14:tracePt t="72026" x="4033838" y="4541838"/>
          <p14:tracePt t="72043" x="4049713" y="4557713"/>
          <p14:tracePt t="72059" x="4064000" y="4557713"/>
          <p14:tracePt t="72092" x="4078288" y="4557713"/>
          <p14:tracePt t="72234" x="4078288" y="4572000"/>
          <p14:tracePt t="72257" x="4078288" y="4586288"/>
          <p14:tracePt t="72288" x="4078288" y="4602163"/>
          <p14:tracePt t="72312" x="4078288" y="4616450"/>
          <p14:tracePt t="72320" x="4064000" y="4616450"/>
          <p14:tracePt t="72329" x="4064000" y="4632325"/>
          <p14:tracePt t="72345" x="4049713" y="4646613"/>
          <p14:tracePt t="72353" x="4049713" y="4660900"/>
          <p14:tracePt t="72361" x="4049713" y="4691063"/>
          <p14:tracePt t="72371" x="4049713" y="4706938"/>
          <p14:tracePt t="72378" x="4033838" y="4721225"/>
          <p14:tracePt t="72387" x="4033838" y="4751388"/>
          <p14:tracePt t="72394" x="4033838" y="4781550"/>
          <p14:tracePt t="72403" x="4019550" y="4795838"/>
          <p14:tracePt t="72411" x="4019550" y="4811713"/>
          <p14:tracePt t="72419" x="4019550" y="4840288"/>
          <p14:tracePt t="72427" x="4019550" y="4856163"/>
          <p14:tracePt t="72435" x="4019550" y="4870450"/>
          <p14:tracePt t="72443" x="4019550" y="4886325"/>
          <p14:tracePt t="72460" x="4019550" y="4900613"/>
          <p14:tracePt t="72492" x="4019550" y="4914900"/>
          <p14:tracePt t="72627" x="4019550" y="4930775"/>
          <p14:tracePt t="72805" x="4003675" y="4930775"/>
          <p14:tracePt t="72968" x="3989388" y="4930775"/>
          <p14:tracePt t="73000" x="3975100" y="4930775"/>
          <p14:tracePt t="73015" x="3959225" y="4930775"/>
          <p14:tracePt t="73024" x="3944938" y="4930775"/>
          <p14:tracePt t="73032" x="3929063" y="4930775"/>
          <p14:tracePt t="73040" x="3884613" y="4930775"/>
          <p14:tracePt t="73048" x="3870325" y="4930775"/>
          <p14:tracePt t="73056" x="3824288" y="4945063"/>
          <p14:tracePt t="73065" x="3795713" y="4945063"/>
          <p14:tracePt t="73073" x="3749675" y="4960938"/>
          <p14:tracePt t="73081" x="3705225" y="4960938"/>
          <p14:tracePt t="73090" x="3660775" y="4960938"/>
          <p14:tracePt t="73097" x="3600450" y="4975225"/>
          <p14:tracePt t="73106" x="3525838" y="4975225"/>
          <p14:tracePt t="73114" x="3451225" y="4991100"/>
          <p14:tracePt t="73123" x="3376613" y="4991100"/>
          <p14:tracePt t="73130" x="3316288" y="5005388"/>
          <p14:tracePt t="73140" x="3241675" y="5005388"/>
          <p14:tracePt t="73147" x="3167063" y="5019675"/>
          <p14:tracePt t="73156" x="3108325" y="5019675"/>
          <p14:tracePt t="73163" x="3078163" y="5035550"/>
          <p14:tracePt t="73171" x="3017838" y="5035550"/>
          <p14:tracePt t="73179" x="2973388" y="5049838"/>
          <p14:tracePt t="73188" x="2943225" y="5049838"/>
          <p14:tracePt t="73195" x="2898775" y="5049838"/>
          <p14:tracePt t="73203" x="2882900" y="5065713"/>
          <p14:tracePt t="73212" x="2854325" y="5065713"/>
          <p14:tracePt t="73220" x="2838450" y="5065713"/>
          <p14:tracePt t="73228" x="2824163" y="5080000"/>
          <p14:tracePt t="73236" x="2808288" y="5080000"/>
          <p14:tracePt t="73244" x="2794000" y="5080000"/>
          <p14:tracePt t="73253" x="2779713" y="5080000"/>
          <p14:tracePt t="73269" x="2763838" y="5080000"/>
          <p14:tracePt t="73285" x="2749550" y="5080000"/>
          <p14:tracePt t="73293" x="2733675" y="5080000"/>
          <p14:tracePt t="73302" x="2733675" y="5094288"/>
          <p14:tracePt t="73326" x="2719388" y="5094288"/>
          <p14:tracePt t="73359" x="2705100" y="5094288"/>
          <p14:tracePt t="73392" x="2705100" y="5110163"/>
          <p14:tracePt t="73408" x="2689225" y="5110163"/>
          <p14:tracePt t="73468" x="2689225" y="5124450"/>
          <p14:tracePt t="73517" x="2705100" y="5124450"/>
          <p14:tracePt t="73529" x="2719388" y="5124450"/>
          <p14:tracePt t="73539" x="2749550" y="5124450"/>
          <p14:tracePt t="73540" x="2779713" y="5124450"/>
          <p14:tracePt t="73548" x="2824163" y="5124450"/>
          <p14:tracePt t="73555" x="2854325" y="5124450"/>
          <p14:tracePt t="73564" x="2913063" y="5124450"/>
          <p14:tracePt t="73571" x="2959100" y="5124450"/>
          <p14:tracePt t="73580" x="3017838" y="5124450"/>
          <p14:tracePt t="73588" x="3078163" y="5124450"/>
          <p14:tracePt t="73597" x="3136900" y="5124450"/>
          <p14:tracePt t="73604" x="3227388" y="5124450"/>
          <p14:tracePt t="73614" x="3302000" y="5124450"/>
          <p14:tracePt t="73621" x="3376613" y="5124450"/>
          <p14:tracePt t="73630" x="3451225" y="5124450"/>
          <p14:tracePt t="73637" x="3481388" y="5124450"/>
          <p14:tracePt t="73646" x="3541713" y="5124450"/>
          <p14:tracePt t="73653" x="3586163" y="5124450"/>
          <p14:tracePt t="73661" x="3630613" y="5124450"/>
          <p14:tracePt t="73670" x="3660775" y="5124450"/>
          <p14:tracePt t="73680" x="3675063" y="5124450"/>
          <p14:tracePt t="73686" x="3690938" y="5124450"/>
          <p14:tracePt t="73694" x="3705225" y="5124450"/>
          <p14:tracePt t="73702" x="3721100" y="5124450"/>
          <p14:tracePt t="73727" x="3735388" y="5124450"/>
          <p14:tracePt t="73760" x="3749675" y="5124450"/>
          <p14:tracePt t="73786" x="3765550" y="5124450"/>
          <p14:tracePt t="73809" x="3779838" y="5124450"/>
          <p14:tracePt t="73842" x="3795713" y="5124450"/>
          <p14:tracePt t="73884" x="3810000" y="5124450"/>
          <p14:tracePt t="73901" x="3824288" y="5124450"/>
          <p14:tracePt t="73908" x="3840163" y="5124450"/>
          <p14:tracePt t="73915" x="3870325" y="5124450"/>
          <p14:tracePt t="73924" x="3898900" y="5124450"/>
          <p14:tracePt t="73931" x="3929063" y="5124450"/>
          <p14:tracePt t="73941" x="3944938" y="5124450"/>
          <p14:tracePt t="73948" x="3989388" y="5124450"/>
          <p14:tracePt t="73956" x="4019550" y="5124450"/>
          <p14:tracePt t="73964" x="4033838" y="5124450"/>
          <p14:tracePt t="73972" x="4064000" y="5124450"/>
          <p14:tracePt t="73980" x="4094163" y="5124450"/>
          <p14:tracePt t="73988" x="4108450" y="5124450"/>
          <p14:tracePt t="73997" x="4124325" y="5124450"/>
          <p14:tracePt t="74008" x="4138613" y="5124450"/>
          <p14:tracePt t="74015" x="4152900" y="5140325"/>
          <p14:tracePt t="74022" x="4183063" y="5140325"/>
          <p14:tracePt t="74038" x="4198938" y="5140325"/>
          <p14:tracePt t="74047" x="4213225" y="5140325"/>
          <p14:tracePt t="74063" x="4229100" y="5140325"/>
          <p14:tracePt t="74087" x="4243388" y="5140325"/>
          <p14:tracePt t="74147" x="4257675" y="5140325"/>
          <p14:tracePt t="74229" x="4273550" y="5140325"/>
          <p14:tracePt t="74259" x="4287838" y="5140325"/>
          <p14:tracePt t="74283" x="4303713" y="5140325"/>
          <p14:tracePt t="74299" x="4318000" y="5140325"/>
          <p14:tracePt t="74307" x="4332288" y="5140325"/>
          <p14:tracePt t="74315" x="4348163" y="5140325"/>
          <p14:tracePt t="74324" x="4362450" y="5140325"/>
          <p14:tracePt t="74332" x="4378325" y="5140325"/>
          <p14:tracePt t="74341" x="4392613" y="5154613"/>
          <p14:tracePt t="74357" x="4406900" y="5154613"/>
          <p14:tracePt t="74365" x="4422775" y="5154613"/>
          <p14:tracePt t="74381" x="4437063" y="5154613"/>
          <p14:tracePt t="74397" x="4452938" y="5154613"/>
          <p14:tracePt t="74430" x="4467225" y="5154613"/>
          <p14:tracePt t="74440" x="4467225" y="5168900"/>
          <p14:tracePt t="74702" x="4452938" y="5168900"/>
          <p14:tracePt t="74835" x="4437063" y="5168900"/>
          <p14:tracePt t="74850" x="4422775" y="5168900"/>
          <p14:tracePt t="74860" x="4406900" y="5168900"/>
          <p14:tracePt t="74867" x="4378325" y="5168900"/>
          <p14:tracePt t="74875" x="4303713" y="5184775"/>
          <p14:tracePt t="74882" x="4257675" y="5184775"/>
          <p14:tracePt t="74892" x="4183063" y="5199063"/>
          <p14:tracePt t="74899" x="4078288" y="5199063"/>
          <p14:tracePt t="74906" x="3914775" y="5229225"/>
          <p14:tracePt t="74914" x="3779838" y="5245100"/>
          <p14:tracePt t="74921" x="3630613" y="5259388"/>
          <p14:tracePt t="74931" x="3556000" y="5273675"/>
          <p14:tracePt t="74938" x="3406775" y="5289550"/>
          <p14:tracePt t="74947" x="3271838" y="5319713"/>
          <p14:tracePt t="74954" x="3167063" y="5334000"/>
          <p14:tracePt t="74963" x="3062288" y="5364163"/>
          <p14:tracePt t="74971" x="2959100" y="5378450"/>
          <p14:tracePt t="74980" x="2868613" y="5408613"/>
          <p14:tracePt t="74987" x="2779713" y="5422900"/>
          <p14:tracePt t="74996" x="2719388" y="5438775"/>
          <p14:tracePt t="75004" x="2659063" y="5453063"/>
          <p14:tracePt t="75013" x="2584450" y="5453063"/>
          <p14:tracePt t="75020" x="2540000" y="5468938"/>
          <p14:tracePt t="75029" x="2509838" y="5483225"/>
          <p14:tracePt t="75036" x="2465388" y="5483225"/>
          <p14:tracePt t="75046" x="2420938" y="5499100"/>
          <p14:tracePt t="75053" x="2374900" y="5499100"/>
          <p14:tracePt t="75063" x="2346325" y="5513388"/>
          <p14:tracePt t="75070" x="2316163" y="5513388"/>
          <p14:tracePt t="75080" x="2271713" y="5527675"/>
          <p14:tracePt t="75087" x="2241550" y="5527675"/>
          <p14:tracePt t="75096" x="2225675" y="5527675"/>
          <p14:tracePt t="75103" x="2197100" y="5543550"/>
          <p14:tracePt t="75113" x="2166938" y="5543550"/>
          <p14:tracePt t="75119" x="2151063" y="5557838"/>
          <p14:tracePt t="75129" x="2120900" y="5557838"/>
          <p14:tracePt t="75136" x="2092325" y="5573713"/>
          <p14:tracePt t="75146" x="2076450" y="5573713"/>
          <p14:tracePt t="75152" x="2062163" y="5573713"/>
          <p14:tracePt t="75163" x="2046288" y="5588000"/>
          <p14:tracePt t="75170" x="2017713" y="5588000"/>
          <p14:tracePt t="75180" x="2001838" y="5588000"/>
          <p14:tracePt t="75186" x="1987550" y="5588000"/>
          <p14:tracePt t="75196" x="1987550" y="5602288"/>
          <p14:tracePt t="75202" x="1971675" y="5602288"/>
          <p14:tracePt t="75213" x="1957388" y="5602288"/>
          <p14:tracePt t="75221" x="1943100" y="5602288"/>
          <p14:tracePt t="75229" x="1927225" y="5602288"/>
          <p14:tracePt t="75246" x="1912938" y="5602288"/>
          <p14:tracePt t="75252" x="1897063" y="5602288"/>
          <p14:tracePt t="75264" x="1882775" y="5602288"/>
          <p14:tracePt t="75280" x="1866900" y="5602288"/>
          <p14:tracePt t="75332" x="1852613" y="5602288"/>
          <p14:tracePt t="75389" x="1838325" y="5602288"/>
          <p14:tracePt t="75512" x="1852613" y="5602288"/>
          <p14:tracePt t="75538" x="1866900" y="5602288"/>
          <p14:tracePt t="75553" x="1882775" y="5602288"/>
          <p14:tracePt t="75568" x="1897063" y="5602288"/>
          <p14:tracePt t="75584" x="1912938" y="5602288"/>
          <p14:tracePt t="75608" x="1927225" y="5602288"/>
          <p14:tracePt t="75632" x="1943100" y="5602288"/>
          <p14:tracePt t="75650" x="1957388" y="5602288"/>
          <p14:tracePt t="75665" x="1971675" y="5602288"/>
          <p14:tracePt t="75681" x="1987550" y="5602288"/>
          <p14:tracePt t="75698" x="2001838" y="5602288"/>
          <p14:tracePt t="75722" x="2017713" y="5602288"/>
          <p14:tracePt t="75757" x="2032000" y="5602288"/>
          <p14:tracePt t="75772" x="2046288" y="5602288"/>
          <p14:tracePt t="75788" x="2062163" y="5602288"/>
          <p14:tracePt t="75797" x="2076450" y="5602288"/>
          <p14:tracePt t="75812" x="2092325" y="5602288"/>
          <p14:tracePt t="75820" x="2106613" y="5602288"/>
          <p14:tracePt t="75828" x="2120900" y="5618163"/>
          <p14:tracePt t="75836" x="2136775" y="5618163"/>
          <p14:tracePt t="75845" x="2151063" y="5618163"/>
          <p14:tracePt t="75861" x="2166938" y="5618163"/>
          <p14:tracePt t="75877" x="2181225" y="5618163"/>
          <p14:tracePt t="75911" x="2197100" y="5618163"/>
          <p14:tracePt t="75979" x="2211388" y="5618163"/>
          <p14:tracePt t="76306" x="2225675" y="5618163"/>
          <p14:tracePt t="76322" x="2241550" y="5618163"/>
          <p14:tracePt t="76333" x="2271713" y="5618163"/>
          <p14:tracePt t="76343" x="2286000" y="5618163"/>
          <p14:tracePt t="76344" x="2316163" y="5618163"/>
          <p14:tracePt t="76353" x="2360613" y="5618163"/>
          <p14:tracePt t="76361" x="2405063" y="5618163"/>
          <p14:tracePt t="76370" x="2451100" y="5618163"/>
          <p14:tracePt t="76378" x="2495550" y="5632450"/>
          <p14:tracePt t="76387" x="2554288" y="5632450"/>
          <p14:tracePt t="76395" x="2614613" y="5632450"/>
          <p14:tracePt t="76403" x="2674938" y="5648325"/>
          <p14:tracePt t="76411" x="2705100" y="5648325"/>
          <p14:tracePt t="76419" x="2763838" y="5648325"/>
          <p14:tracePt t="76428" x="2808288" y="5662613"/>
          <p14:tracePt t="76435" x="2854325" y="5662613"/>
          <p14:tracePt t="76442" x="2882900" y="5662613"/>
          <p14:tracePt t="76450" x="2928938" y="5662613"/>
          <p14:tracePt t="76458" x="2943225" y="5676900"/>
          <p14:tracePt t="76466" x="2973388" y="5676900"/>
          <p14:tracePt t="76474" x="2987675" y="5676900"/>
          <p14:tracePt t="76482" x="3003550" y="5676900"/>
          <p14:tracePt t="76491" x="3017838" y="5676900"/>
          <p14:tracePt t="76499" x="3033713" y="5692775"/>
          <p14:tracePt t="76508" x="3048000" y="5692775"/>
          <p14:tracePt t="76524" x="3062288" y="5692775"/>
          <p14:tracePt t="76531" x="3078163" y="5692775"/>
          <p14:tracePt t="76565" x="3092450" y="5692775"/>
          <p14:tracePt t="76821" x="3108325" y="5692775"/>
          <p14:tracePt t="76836" x="3122613" y="5692775"/>
          <p14:tracePt t="76838" x="3167063" y="5692775"/>
          <p14:tracePt t="76848" x="3213100" y="5692775"/>
          <p14:tracePt t="76857" x="3287713" y="5692775"/>
          <p14:tracePt t="76863" x="3362325" y="5676900"/>
          <p14:tracePt t="76870" x="3451225" y="5676900"/>
          <p14:tracePt t="76876" x="3541713" y="5676900"/>
          <p14:tracePt t="76884" x="3616325" y="5676900"/>
          <p14:tracePt t="76891" x="3690938" y="5676900"/>
          <p14:tracePt t="76900" x="3749675" y="5676900"/>
          <p14:tracePt t="76908" x="3779838" y="5676900"/>
          <p14:tracePt t="76917" x="3840163" y="5676900"/>
          <p14:tracePt t="76925" x="3884613" y="5676900"/>
          <p14:tracePt t="76933" x="3914775" y="5676900"/>
          <p14:tracePt t="76941" x="3944938" y="5676900"/>
          <p14:tracePt t="76950" x="3959225" y="5676900"/>
          <p14:tracePt t="76957" x="3975100" y="5676900"/>
          <p14:tracePt t="76966" x="3989388" y="5676900"/>
          <p14:tracePt t="76973" x="4003675" y="5676900"/>
          <p14:tracePt t="76982" x="4003675" y="5692775"/>
          <p14:tracePt t="79114" x="4003675" y="5676900"/>
          <p14:tracePt t="79126" x="4019550" y="5676900"/>
          <p14:tracePt t="79156" x="4033838" y="5662613"/>
          <p14:tracePt t="79189" x="4049713" y="5648325"/>
          <p14:tracePt t="79198" x="4064000" y="5648325"/>
          <p14:tracePt t="79205" x="4078288" y="5632450"/>
          <p14:tracePt t="79214" x="4108450" y="5618163"/>
          <p14:tracePt t="79222" x="4124325" y="5618163"/>
          <p14:tracePt t="79231" x="4168775" y="5588000"/>
          <p14:tracePt t="79238" x="4213225" y="5573713"/>
          <p14:tracePt t="79246" x="4257675" y="5543550"/>
          <p14:tracePt t="79254" x="4318000" y="5513388"/>
          <p14:tracePt t="79262" x="4362450" y="5483225"/>
          <p14:tracePt t="79271" x="4437063" y="5438775"/>
          <p14:tracePt t="79284" x="4557713" y="5378450"/>
          <p14:tracePt t="79291" x="4616450" y="5348288"/>
          <p14:tracePt t="79298" x="4706938" y="5303838"/>
          <p14:tracePt t="79305" x="4795838" y="5259388"/>
          <p14:tracePt t="79311" x="4870450" y="5199063"/>
          <p14:tracePt t="79322" x="4975225" y="5168900"/>
          <p14:tracePt t="79330" x="5065713" y="5110163"/>
          <p14:tracePt t="79339" x="5154613" y="5065713"/>
          <p14:tracePt t="79346" x="5245100" y="5019675"/>
          <p14:tracePt t="79353" x="5334000" y="4975225"/>
          <p14:tracePt t="79361" x="5408613" y="4930775"/>
          <p14:tracePt t="79369" x="5483225" y="4886325"/>
          <p14:tracePt t="79378" x="5557838" y="4856163"/>
          <p14:tracePt t="79385" x="5573713" y="4840288"/>
          <p14:tracePt t="79394" x="5632450" y="4811713"/>
          <p14:tracePt t="79402" x="5676900" y="4781550"/>
          <p14:tracePt t="79411" x="5707063" y="4765675"/>
          <p14:tracePt t="79419" x="5737225" y="4751388"/>
          <p14:tracePt t="79427" x="5767388" y="4751388"/>
          <p14:tracePt t="79434" x="5781675" y="4737100"/>
          <p14:tracePt t="79444" x="5797550" y="4737100"/>
          <p14:tracePt t="79451" x="5811838" y="4721225"/>
          <p14:tracePt t="79461" x="5827713" y="4721225"/>
          <p14:tracePt t="79468" x="5842000" y="4706938"/>
          <p14:tracePt t="79477" x="5856288" y="4706938"/>
          <p14:tracePt t="79500" x="5872163" y="4706938"/>
          <p14:tracePt t="79527" x="5886450" y="4706938"/>
          <p14:tracePt t="79533" x="5902325" y="4691063"/>
          <p14:tracePt t="79560" x="5916613" y="4691063"/>
          <p14:tracePt t="79566" x="5930900" y="4691063"/>
          <p14:tracePt t="79577" x="5930900" y="4676775"/>
          <p14:tracePt t="79583" x="5946775" y="4676775"/>
          <p14:tracePt t="79599" x="5961063" y="4676775"/>
          <p14:tracePt t="79610" x="5961063" y="4660900"/>
          <p14:tracePt t="79617" x="5976938" y="4660900"/>
          <p14:tracePt t="79627" x="5976938" y="4646613"/>
          <p14:tracePt t="79633" x="5991225" y="4632325"/>
          <p14:tracePt t="79643" x="6021388" y="4616450"/>
          <p14:tracePt t="79650" x="6035675" y="4602163"/>
          <p14:tracePt t="79660" x="6065838" y="4572000"/>
          <p14:tracePt t="79667" x="6096000" y="4557713"/>
          <p14:tracePt t="79677" x="6126163" y="4541838"/>
          <p14:tracePt t="79684" x="6156325" y="4511675"/>
          <p14:tracePt t="79694" x="6184900" y="4483100"/>
          <p14:tracePt t="79702" x="6200775" y="4467225"/>
          <p14:tracePt t="79704" x="6230938" y="4452938"/>
          <p14:tracePt t="79713" x="6245225" y="4437063"/>
          <p14:tracePt t="79720" x="6245225" y="4422775"/>
          <p14:tracePt t="79728" x="6261100" y="4422775"/>
          <p14:tracePt t="79736" x="6261100" y="4406900"/>
          <p14:tracePt t="80098" x="6230938" y="4392613"/>
          <p14:tracePt t="80111" x="6184900" y="4378325"/>
          <p14:tracePt t="80120" x="6156325" y="4348163"/>
          <p14:tracePt t="80129" x="6096000" y="4318000"/>
          <p14:tracePt t="80130" x="6035675" y="4287838"/>
          <p14:tracePt t="80138" x="5976938" y="4273550"/>
          <p14:tracePt t="80146" x="5916613" y="4243388"/>
          <p14:tracePt t="80155" x="5856288" y="4213225"/>
          <p14:tracePt t="80162" x="5781675" y="4198938"/>
          <p14:tracePt t="80176" x="5722938" y="4168775"/>
          <p14:tracePt t="80184" x="5692775" y="4152900"/>
          <p14:tracePt t="80193" x="5662613" y="4138613"/>
          <p14:tracePt t="80201" x="5602288" y="4108450"/>
          <p14:tracePt t="80208" x="5588000" y="4094163"/>
          <p14:tracePt t="80215" x="5557838" y="4078288"/>
          <p14:tracePt t="80222" x="5527675" y="4064000"/>
          <p14:tracePt t="80231" x="5513388" y="4049713"/>
          <p14:tracePt t="80237" x="5499100" y="4033838"/>
          <p14:tracePt t="80248" x="5483225" y="4019550"/>
          <p14:tracePt t="80264" x="5483225" y="4003675"/>
          <p14:tracePt t="80271" x="5468938" y="4003675"/>
          <p14:tracePt t="80287" x="5468938" y="3989388"/>
          <p14:tracePt t="80451" x="5483225" y="3989388"/>
          <p14:tracePt t="80486" x="5499100" y="3989388"/>
          <p14:tracePt t="80508" x="5513388" y="3989388"/>
          <p14:tracePt t="80519" x="5527675" y="3989388"/>
          <p14:tracePt t="80525" x="5543550" y="3989388"/>
          <p14:tracePt t="80532" x="5557838" y="3989388"/>
          <p14:tracePt t="80540" x="5588000" y="3989388"/>
          <p14:tracePt t="80547" x="5618163" y="3975100"/>
          <p14:tracePt t="80557" x="5662613" y="3975100"/>
          <p14:tracePt t="80563" x="5707063" y="3959225"/>
          <p14:tracePt t="80573" x="5767388" y="3959225"/>
          <p14:tracePt t="80580" x="5811838" y="3944938"/>
          <p14:tracePt t="80590" x="5886450" y="3944938"/>
          <p14:tracePt t="80596" x="5946775" y="3929063"/>
          <p14:tracePt t="80607" x="6021388" y="3929063"/>
          <p14:tracePt t="80613" x="6096000" y="3929063"/>
          <p14:tracePt t="80623" x="6156325" y="3929063"/>
          <p14:tracePt t="80630" x="6245225" y="3929063"/>
          <p14:tracePt t="80640" x="6305550" y="3929063"/>
          <p14:tracePt t="80646" x="6335713" y="3929063"/>
          <p14:tracePt t="80657" x="6424613" y="3929063"/>
          <p14:tracePt t="80664" x="6454775" y="3944938"/>
          <p14:tracePt t="80673" x="6499225" y="3944938"/>
          <p14:tracePt t="80680" x="6573838" y="3959225"/>
          <p14:tracePt t="80690" x="6589713" y="3959225"/>
          <p14:tracePt t="80697" x="6664325" y="3959225"/>
          <p14:tracePt t="80707" x="6708775" y="3975100"/>
          <p14:tracePt t="80714" x="6753225" y="3975100"/>
          <p14:tracePt t="80723" x="6797675" y="3989388"/>
          <p14:tracePt t="80730" x="6827838" y="3989388"/>
          <p14:tracePt t="80740" x="6888163" y="3989388"/>
          <p14:tracePt t="80747" x="6902450" y="4003675"/>
          <p14:tracePt t="80757" x="6946900" y="4003675"/>
          <p14:tracePt t="80759" x="6977063" y="4003675"/>
          <p14:tracePt t="80767" x="7007225" y="4019550"/>
          <p14:tracePt t="80775" x="7023100" y="4019550"/>
          <p14:tracePt t="80783" x="7037388" y="4019550"/>
          <p14:tracePt t="80792" x="7051675" y="4019550"/>
          <p14:tracePt t="80808" x="7067550" y="4019550"/>
          <p14:tracePt t="81122" x="7081838" y="4019550"/>
          <p14:tracePt t="81136" x="7126288" y="4019550"/>
          <p14:tracePt t="81138" x="7172325" y="4019550"/>
          <p14:tracePt t="81148" x="7231063" y="4003675"/>
          <p14:tracePt t="81156" x="7305675" y="3989388"/>
          <p14:tracePt t="81164" x="7366000" y="3975100"/>
          <p14:tracePt t="81171" x="7440613" y="3975100"/>
          <p14:tracePt t="81177" x="7531100" y="3944938"/>
          <p14:tracePt t="81185" x="7620000" y="3944938"/>
          <p14:tracePt t="81192" x="7708900" y="3929063"/>
          <p14:tracePt t="81202" x="7813675" y="3914775"/>
          <p14:tracePt t="81209" x="7904163" y="3914775"/>
          <p14:tracePt t="81218" x="7993063" y="3898900"/>
          <p14:tracePt t="81225" x="8083550" y="3884613"/>
          <p14:tracePt t="81234" x="8113713" y="3884613"/>
          <p14:tracePt t="81241" x="8172450" y="3884613"/>
          <p14:tracePt t="81251" x="8232775" y="3870325"/>
          <p14:tracePt t="81258" x="8277225" y="3854450"/>
          <p14:tracePt t="81268" x="8307388" y="3854450"/>
          <p14:tracePt t="81274" x="8337550" y="3854450"/>
          <p14:tracePt t="81283" x="8351838" y="3840163"/>
          <p14:tracePt t="81290" x="8367713" y="3840163"/>
          <p14:tracePt t="81301" x="8382000" y="3840163"/>
          <p14:tracePt t="81317" x="8396288" y="3840163"/>
          <p14:tracePt t="81464" x="8396288" y="3854450"/>
          <p14:tracePt t="81488" x="8382000" y="3854450"/>
          <p14:tracePt t="81496" x="8382000" y="3870325"/>
          <p14:tracePt t="81511" x="8367713" y="3870325"/>
          <p14:tracePt t="81519" x="8351838" y="3870325"/>
          <p14:tracePt t="81527" x="8337550" y="3884613"/>
          <p14:tracePt t="81536" x="8321675" y="3898900"/>
          <p14:tracePt t="81544" x="8307388" y="3929063"/>
          <p14:tracePt t="81552" x="8277225" y="3944938"/>
          <p14:tracePt t="81560" x="8232775" y="3975100"/>
          <p14:tracePt t="81568" x="8188325" y="4019550"/>
          <p14:tracePt t="81577" x="8128000" y="4078288"/>
          <p14:tracePt t="81585" x="8067675" y="4124325"/>
          <p14:tracePt t="81593" x="7993063" y="4198938"/>
          <p14:tracePt t="81601" x="7918450" y="4273550"/>
          <p14:tracePt t="81609" x="7843838" y="4348163"/>
          <p14:tracePt t="81618" x="7785100" y="4422775"/>
          <p14:tracePt t="81626" x="7708900" y="4497388"/>
          <p14:tracePt t="81633" x="7634288" y="4586288"/>
          <p14:tracePt t="81642" x="7559675" y="4676775"/>
          <p14:tracePt t="81650" x="7500938" y="4751388"/>
          <p14:tracePt t="81659" x="7426325" y="4826000"/>
          <p14:tracePt t="81667" x="7366000" y="4900613"/>
          <p14:tracePt t="81674" x="7305675" y="4975225"/>
          <p14:tracePt t="81683" x="7246938" y="5049838"/>
          <p14:tracePt t="81691" x="7200900" y="5124450"/>
          <p14:tracePt t="81699" x="7156450" y="5184775"/>
          <p14:tracePt t="81707" x="7142163" y="5214938"/>
          <p14:tracePt t="81722" x="7097713" y="5259388"/>
          <p14:tracePt t="81730" x="7081838" y="5303838"/>
          <p14:tracePt t="81737" x="7051675" y="5348288"/>
          <p14:tracePt t="81744" x="7007225" y="5408613"/>
          <p14:tracePt t="81751" x="6992938" y="5438775"/>
          <p14:tracePt t="81763" x="6977063" y="5468938"/>
          <p14:tracePt t="81771" x="6946900" y="5499100"/>
          <p14:tracePt t="81774" x="6932613" y="5527675"/>
          <p14:tracePt t="81781" x="6918325" y="5543550"/>
          <p14:tracePt t="81789" x="6872288" y="5588000"/>
          <p14:tracePt t="81797" x="6858000" y="5618163"/>
          <p14:tracePt t="81806" x="6827838" y="5648325"/>
          <p14:tracePt t="81813" x="6813550" y="5662613"/>
          <p14:tracePt t="81822" x="6769100" y="5722938"/>
          <p14:tracePt t="81830" x="6769100" y="5737225"/>
          <p14:tracePt t="81838" x="6738938" y="5767388"/>
          <p14:tracePt t="81846" x="6723063" y="5797550"/>
          <p14:tracePt t="81855" x="6692900" y="5827713"/>
          <p14:tracePt t="81863" x="6678613" y="5842000"/>
          <p14:tracePt t="81871" x="6648450" y="5872163"/>
          <p14:tracePt t="81879" x="6634163" y="5902325"/>
          <p14:tracePt t="81887" x="6634163" y="5916613"/>
          <p14:tracePt t="81895" x="6618288" y="5930900"/>
          <p14:tracePt t="81903" x="6604000" y="5946775"/>
          <p14:tracePt t="81918" x="6589713" y="5976938"/>
          <p14:tracePt t="81926" x="6573838" y="5991225"/>
          <p14:tracePt t="81933" x="6559550" y="6007100"/>
          <p14:tracePt t="81940" x="6543675" y="6021388"/>
          <p14:tracePt t="81948" x="6529388" y="6035675"/>
          <p14:tracePt t="81956" x="6529388" y="6051550"/>
          <p14:tracePt t="81963" x="6515100" y="6065838"/>
          <p14:tracePt t="81980" x="6515100" y="6081713"/>
          <p14:tracePt t="81987" x="6499225" y="6081713"/>
          <p14:tracePt t="82001" x="6499225" y="6096000"/>
          <p14:tracePt t="82077" x="6515100" y="6096000"/>
          <p14:tracePt t="82091" x="6529388" y="6096000"/>
          <p14:tracePt t="82093" x="6559550" y="6096000"/>
          <p14:tracePt t="82110" x="6634163" y="6096000"/>
          <p14:tracePt t="82120" x="6708775" y="6081713"/>
          <p14:tracePt t="82128" x="6783388" y="6081713"/>
          <p14:tracePt t="82138" x="6872288" y="6081713"/>
          <p14:tracePt t="82147" x="6962775" y="6081713"/>
          <p14:tracePt t="82155" x="7051675" y="6065838"/>
          <p14:tracePt t="82163" x="7156450" y="6065838"/>
          <p14:tracePt t="82172" x="7277100" y="6065838"/>
          <p14:tracePt t="82180" x="7380288" y="6065838"/>
          <p14:tracePt t="82189" x="7470775" y="6065838"/>
          <p14:tracePt t="82191" x="7559675" y="6065838"/>
          <p14:tracePt t="82200" x="7650163" y="6065838"/>
          <p14:tracePt t="82207" x="7694613" y="6081713"/>
          <p14:tracePt t="82216" x="7754938" y="6081713"/>
          <p14:tracePt t="82231" x="7799388" y="6096000"/>
          <p14:tracePt t="82232" x="7829550" y="6096000"/>
          <p14:tracePt t="82241" x="7874000" y="6110288"/>
          <p14:tracePt t="82250" x="7888288" y="6110288"/>
          <p14:tracePt t="82258" x="7904163" y="6110288"/>
          <p14:tracePt t="82749" x="7918450" y="6110288"/>
          <p14:tracePt t="82765" x="7962900" y="6110288"/>
          <p14:tracePt t="82767" x="7993063" y="6110288"/>
          <p14:tracePt t="82777" x="8023225" y="6110288"/>
          <p14:tracePt t="82786" x="8067675" y="6110288"/>
          <p14:tracePt t="82787" x="8097838" y="6110288"/>
          <p14:tracePt t="82796" x="8128000" y="6110288"/>
          <p14:tracePt t="82803" x="8188325" y="6096000"/>
          <p14:tracePt t="82811" x="8247063" y="6096000"/>
          <p14:tracePt t="82820" x="8307388" y="6096000"/>
          <p14:tracePt t="82827" x="8351838" y="6096000"/>
          <p14:tracePt t="82837" x="8426450" y="6096000"/>
          <p14:tracePt t="82845" x="8486775" y="6096000"/>
          <p14:tracePt t="82853" x="8547100" y="6081713"/>
          <p14:tracePt t="82861" x="8621713" y="6081713"/>
          <p14:tracePt t="82868" x="8680450" y="6081713"/>
          <p14:tracePt t="82877" x="8740775" y="6081713"/>
          <p14:tracePt t="82885" x="8815388" y="6081713"/>
          <p14:tracePt t="82892" x="8890000" y="6081713"/>
          <p14:tracePt t="82901" x="8950325" y="6081713"/>
          <p14:tracePt t="82909" x="9009063" y="6081713"/>
          <p14:tracePt t="82918" x="9083675" y="6081713"/>
          <p14:tracePt t="82925" x="9144000" y="6081713"/>
          <p14:tracePt t="82933" x="9204325" y="6081713"/>
          <p14:tracePt t="82942" x="9263063" y="6081713"/>
          <p14:tracePt t="82950" x="9309100" y="6096000"/>
          <p14:tracePt t="82958" x="9353550" y="6096000"/>
          <p14:tracePt t="82967" x="9412288" y="6110288"/>
          <p14:tracePt t="82975" x="9472613" y="6110288"/>
          <p14:tracePt t="82983" x="9517063" y="6126163"/>
          <p14:tracePt t="82991" x="9591675" y="6126163"/>
          <p14:tracePt t="82999" x="9637713" y="6140450"/>
          <p14:tracePt t="83007" x="9696450" y="6156325"/>
          <p14:tracePt t="83015" x="9740900" y="6156325"/>
          <p14:tracePt t="83024" x="9771063" y="6156325"/>
          <p14:tracePt t="83032" x="9817100" y="6170613"/>
          <p14:tracePt t="83040" x="9861550" y="6170613"/>
          <p14:tracePt t="83048" x="9906000" y="6184900"/>
          <p14:tracePt t="83056" x="9920288" y="6184900"/>
          <p14:tracePt t="83064" x="9950450" y="6184900"/>
          <p14:tracePt t="83072" x="9966325" y="6200775"/>
          <p14:tracePt t="83081" x="9980613" y="6200775"/>
          <p14:tracePt t="83089" x="9994900" y="6200775"/>
          <p14:tracePt t="83106" x="10010775" y="6200775"/>
          <p14:tracePt t="84013" x="9994900" y="6200775"/>
          <p14:tracePt t="84021" x="9980613" y="6200775"/>
          <p14:tracePt t="84031" x="9950450" y="6184900"/>
          <p14:tracePt t="84039" x="9920288" y="6170613"/>
          <p14:tracePt t="84047" x="9861550" y="6156325"/>
          <p14:tracePt t="84055" x="9771063" y="6110288"/>
          <p14:tracePt t="84063" x="9682163" y="6065838"/>
          <p14:tracePt t="84070" x="9577388" y="6007100"/>
          <p14:tracePt t="84078" x="9442450" y="5916613"/>
          <p14:tracePt t="84087" x="9278938" y="5827713"/>
          <p14:tracePt t="84095" x="9099550" y="5722938"/>
          <p14:tracePt t="84103" x="8920163" y="5618163"/>
          <p14:tracePt t="84111" x="8755063" y="5513388"/>
          <p14:tracePt t="84120" x="8575675" y="5378450"/>
          <p14:tracePt t="84128" x="8382000" y="5245100"/>
          <p14:tracePt t="84136" x="8293100" y="5184775"/>
          <p14:tracePt t="84150" x="8142288" y="5080000"/>
          <p14:tracePt t="84159" x="8039100" y="4975225"/>
          <p14:tracePt t="84170" x="7918450" y="4900613"/>
          <p14:tracePt t="84171" x="7843838" y="4840288"/>
          <p14:tracePt t="84189" x="7813675" y="4811713"/>
          <p14:tracePt t="84191" x="7785100" y="4765675"/>
          <p14:tracePt t="84213" x="7724775" y="4721225"/>
          <p14:tracePt t="84214" x="7694613" y="4706938"/>
          <p14:tracePt t="84237" x="7694613" y="4691063"/>
          <p14:tracePt t="84569" x="7680325" y="4691063"/>
          <p14:tracePt t="84579" x="7634288" y="4691063"/>
          <p14:tracePt t="84589" x="7575550" y="4691063"/>
          <p14:tracePt t="84597" x="7515225" y="4660900"/>
          <p14:tracePt t="84606" x="7454900" y="4646613"/>
          <p14:tracePt t="84613" x="7366000" y="4616450"/>
          <p14:tracePt t="84623" x="7277100" y="4586288"/>
          <p14:tracePt t="84631" x="7186613" y="4541838"/>
          <p14:tracePt t="84641" x="7081838" y="4497388"/>
          <p14:tracePt t="84650" x="6992938" y="4452938"/>
          <p14:tracePt t="84659" x="6902450" y="4422775"/>
          <p14:tracePt t="84661" x="6813550" y="4378325"/>
          <p14:tracePt t="84671" x="6738938" y="4332288"/>
          <p14:tracePt t="84679" x="6678613" y="4303713"/>
          <p14:tracePt t="84689" x="6664325" y="4273550"/>
          <p14:tracePt t="84699" x="6618288" y="4243388"/>
          <p14:tracePt t="84709" x="6573838" y="4213225"/>
          <p14:tracePt t="84711" x="6559550" y="4183063"/>
          <p14:tracePt t="84721" x="6529388" y="4152900"/>
          <p14:tracePt t="84730" x="6515100" y="4138613"/>
          <p14:tracePt t="84738" x="6499225" y="4124325"/>
          <p14:tracePt t="84745" x="6484938" y="4108450"/>
          <p14:tracePt t="84755" x="6484938" y="4094163"/>
          <p14:tracePt t="84764" x="6469063" y="4094163"/>
          <p14:tracePt t="84765" x="6469063" y="4078288"/>
          <p14:tracePt t="84798" x="6469063" y="4064000"/>
          <p14:tracePt t="84961" x="6484938" y="4064000"/>
          <p14:tracePt t="84978" x="6499225" y="4064000"/>
          <p14:tracePt t="84994" x="6515100" y="4064000"/>
          <p14:tracePt t="85002" x="6543675" y="4064000"/>
          <p14:tracePt t="85011" x="6589713" y="4064000"/>
          <p14:tracePt t="85025" x="6634163" y="4049713"/>
          <p14:tracePt t="85033" x="6738938" y="4033838"/>
          <p14:tracePt t="85041" x="6843713" y="4003675"/>
          <p14:tracePt t="85049" x="6962775" y="3975100"/>
          <p14:tracePt t="85057" x="7097713" y="3929063"/>
          <p14:tracePt t="85065" x="7246938" y="3898900"/>
          <p14:tracePt t="85073" x="7426325" y="3854450"/>
          <p14:tracePt t="85082" x="7589838" y="3824288"/>
          <p14:tracePt t="85090" x="7769225" y="3795713"/>
          <p14:tracePt t="85099" x="7962900" y="3749675"/>
          <p14:tracePt t="85106" x="8142288" y="3721100"/>
          <p14:tracePt t="85114" x="8247063" y="3721100"/>
          <p14:tracePt t="85122" x="8412163" y="3690938"/>
          <p14:tracePt t="85130" x="8547100" y="3675063"/>
          <p14:tracePt t="85138" x="8696325" y="3660775"/>
          <p14:tracePt t="85146" x="8815388" y="3644900"/>
          <p14:tracePt t="85154" x="8904288" y="3644900"/>
          <p14:tracePt t="85162" x="8994775" y="3630613"/>
          <p14:tracePt t="85171" x="9009063" y="3630613"/>
          <p14:tracePt t="85179" x="9069388" y="3630613"/>
          <p14:tracePt t="85186" x="9113838" y="3630613"/>
          <p14:tracePt t="85196" x="9144000" y="3630613"/>
          <p14:tracePt t="85204" x="9174163" y="3630613"/>
          <p14:tracePt t="85212" x="9188450" y="3630613"/>
          <p14:tracePt t="85220" x="9204325" y="3630613"/>
          <p14:tracePt t="85229" x="9218613" y="3630613"/>
          <p14:tracePt t="85236" x="9232900" y="3630613"/>
          <p14:tracePt t="85253" x="9232900" y="3616325"/>
          <p14:tracePt t="85262" x="9248775" y="3616325"/>
          <p14:tracePt t="85288" x="9263063" y="3616325"/>
          <p14:tracePt t="85428" x="9263063" y="3630613"/>
          <p14:tracePt t="85438" x="9248775" y="3630613"/>
          <p14:tracePt t="85453" x="9248775" y="3644900"/>
          <p14:tracePt t="85462" x="9232900" y="3660775"/>
          <p14:tracePt t="85470" x="9232900" y="3675063"/>
          <p14:tracePt t="85478" x="9218613" y="3690938"/>
          <p14:tracePt t="85486" x="9204325" y="3721100"/>
          <p14:tracePt t="85493" x="9188450" y="3765550"/>
          <p14:tracePt t="85501" x="9174163" y="3810000"/>
          <p14:tracePt t="85509" x="9144000" y="3854450"/>
          <p14:tracePt t="85518" x="9113838" y="3914775"/>
          <p14:tracePt t="85526" x="9083675" y="3975100"/>
          <p14:tracePt t="85536" x="9055100" y="4049713"/>
          <p14:tracePt t="85544" x="9009063" y="4108450"/>
          <p14:tracePt t="85551" x="8994775" y="4168775"/>
          <p14:tracePt t="85560" x="8950325" y="4229100"/>
          <p14:tracePt t="85568" x="8920163" y="4273550"/>
          <p14:tracePt t="85576" x="8904288" y="4332288"/>
          <p14:tracePt t="85584" x="8875713" y="4392613"/>
          <p14:tracePt t="85592" x="8845550" y="4437063"/>
          <p14:tracePt t="85600" x="8829675" y="4497388"/>
          <p14:tracePt t="85608" x="8815388" y="4541838"/>
          <p14:tracePt t="85617" x="8801100" y="4586288"/>
          <p14:tracePt t="85626" x="8785225" y="4616450"/>
          <p14:tracePt t="85634" x="8770938" y="4691063"/>
          <p14:tracePt t="85642" x="8755063" y="4737100"/>
          <p14:tracePt t="85652" x="8740775" y="4751388"/>
          <p14:tracePt t="85660" x="8740775" y="4795838"/>
          <p14:tracePt t="85668" x="8724900" y="4826000"/>
          <p14:tracePt t="85677" x="8710613" y="4870450"/>
          <p14:tracePt t="85684" x="8710613" y="4900613"/>
          <p14:tracePt t="85692" x="8710613" y="4914900"/>
          <p14:tracePt t="85701" x="8696325" y="4945063"/>
          <p14:tracePt t="85709" x="8696325" y="4975225"/>
          <p14:tracePt t="85717" x="8680450" y="4991100"/>
          <p14:tracePt t="85725" x="8666163" y="5035550"/>
          <p14:tracePt t="85734" x="8666163" y="5065713"/>
          <p14:tracePt t="85740" x="8650288" y="5110163"/>
          <p14:tracePt t="85750" x="8636000" y="5154613"/>
          <p14:tracePt t="85758" x="8636000" y="5184775"/>
          <p14:tracePt t="85767" x="8621713" y="5214938"/>
          <p14:tracePt t="85775" x="8621713" y="5245100"/>
          <p14:tracePt t="85784" x="8605838" y="5289550"/>
          <p14:tracePt t="85792" x="8591550" y="5364163"/>
          <p14:tracePt t="85801" x="8591550" y="5378450"/>
          <p14:tracePt t="85808" x="8591550" y="5408613"/>
          <p14:tracePt t="85817" x="8591550" y="5453063"/>
          <p14:tracePt t="85825" x="8575675" y="5483225"/>
          <p14:tracePt t="85834" x="8575675" y="5513388"/>
          <p14:tracePt t="85842" x="8575675" y="5573713"/>
          <p14:tracePt t="85851" x="8575675" y="5602288"/>
          <p14:tracePt t="85859" x="8575675" y="5632450"/>
          <p14:tracePt t="85867" x="8575675" y="5692775"/>
          <p14:tracePt t="85874" x="8575675" y="5722938"/>
          <p14:tracePt t="85884" x="8575675" y="5753100"/>
          <p14:tracePt t="85891" x="8575675" y="5781675"/>
          <p14:tracePt t="85900" x="8575675" y="5811838"/>
          <p14:tracePt t="85902" x="8575675" y="5827713"/>
          <p14:tracePt t="85911" x="8575675" y="5856288"/>
          <p14:tracePt t="85919" x="8575675" y="5886450"/>
          <p14:tracePt t="85926" x="8591550" y="5902325"/>
          <p14:tracePt t="85935" x="8591550" y="5916613"/>
          <p14:tracePt t="85943" x="8591550" y="5930900"/>
          <p14:tracePt t="85952" x="8605838" y="5946775"/>
          <p14:tracePt t="85968" x="8605838" y="5961063"/>
          <p14:tracePt t="85975" x="8605838" y="5976938"/>
          <p14:tracePt t="85985" x="8621713" y="5976938"/>
          <p14:tracePt t="86001" x="8621713" y="5991225"/>
          <p14:tracePt t="86017" x="8621713" y="6007100"/>
          <p14:tracePt t="86034" x="8636000" y="6007100"/>
          <p14:tracePt t="87628" x="8636000" y="5991225"/>
          <p14:tracePt t="87641" x="8636000" y="5961063"/>
          <p14:tracePt t="87651" x="8650288" y="5916613"/>
          <p14:tracePt t="87652" x="8710613" y="5811838"/>
          <p14:tracePt t="87662" x="8755063" y="5722938"/>
          <p14:tracePt t="87671" x="8829675" y="5557838"/>
          <p14:tracePt t="87679" x="8890000" y="5408613"/>
          <p14:tracePt t="87687" x="8978900" y="5245100"/>
          <p14:tracePt t="87695" x="9055100" y="5065713"/>
          <p14:tracePt t="87702" x="9144000" y="4870450"/>
          <p14:tracePt t="87710" x="9218613" y="4691063"/>
          <p14:tracePt t="87718" x="9248775" y="4616450"/>
          <p14:tracePt t="87726" x="9323388" y="4467225"/>
          <p14:tracePt t="87733" x="9383713" y="4332288"/>
          <p14:tracePt t="87743" x="9428163" y="4213225"/>
          <p14:tracePt t="87750" x="9472613" y="4094163"/>
          <p14:tracePt t="87759" x="9517063" y="4003675"/>
          <p14:tracePt t="87767" x="9547225" y="3929063"/>
          <p14:tracePt t="87776" x="9563100" y="3898900"/>
          <p14:tracePt t="87784" x="9591675" y="3840163"/>
          <p14:tracePt t="87793" x="9621838" y="3795713"/>
          <p14:tracePt t="87800" x="9621838" y="3765550"/>
          <p14:tracePt t="87809" x="9652000" y="3735388"/>
          <p14:tracePt t="87817" x="9652000" y="3705225"/>
          <p14:tracePt t="87826" x="9666288" y="3690938"/>
          <p14:tracePt t="87833" x="9666288" y="3675063"/>
          <p14:tracePt t="87843" x="9666288" y="3660775"/>
          <p14:tracePt t="87850" x="9666288" y="3644900"/>
          <p14:tracePt t="87876" x="9666288" y="3630613"/>
          <p14:tracePt t="87965" x="9652000" y="3630613"/>
          <p14:tracePt t="87980" x="9621838" y="3630613"/>
          <p14:tracePt t="87981" x="9607550" y="3630613"/>
          <p14:tracePt t="87992" x="9577388" y="3630613"/>
          <p14:tracePt t="88000" x="9547225" y="3630613"/>
          <p14:tracePt t="88008" x="9517063" y="3616325"/>
          <p14:tracePt t="88016" x="9486900" y="3616325"/>
          <p14:tracePt t="88023" x="9442450" y="3616325"/>
          <p14:tracePt t="88031" x="9428163" y="3600450"/>
          <p14:tracePt t="88038" x="9383713" y="3600450"/>
          <p14:tracePt t="88047" x="9353550" y="3600450"/>
          <p14:tracePt t="88054" x="9323388" y="3600450"/>
          <p14:tracePt t="88062" x="9309100" y="3600450"/>
          <p14:tracePt t="88070" x="9278938" y="3600450"/>
          <p14:tracePt t="88077" x="9263063" y="3600450"/>
          <p14:tracePt t="88086" x="9248775" y="3600450"/>
          <p14:tracePt t="88093" x="9232900" y="3600450"/>
          <p14:tracePt t="88102" x="9218613" y="3600450"/>
          <p14:tracePt t="88200" x="9218613" y="3586163"/>
          <p14:tracePt t="88219" x="9248775" y="3586163"/>
          <p14:tracePt t="88226" x="9278938" y="3570288"/>
          <p14:tracePt t="88233" x="9323388" y="3556000"/>
          <p14:tracePt t="88241" x="9367838" y="3541713"/>
          <p14:tracePt t="88249" x="9442450" y="3511550"/>
          <p14:tracePt t="88258" x="9517063" y="3481388"/>
          <p14:tracePt t="88266" x="9607550" y="3451225"/>
          <p14:tracePt t="88274" x="9696450" y="3421063"/>
          <p14:tracePt t="88283" x="9786938" y="3390900"/>
          <p14:tracePt t="88291" x="9891713" y="3346450"/>
          <p14:tracePt t="88299" x="9994900" y="3302000"/>
          <p14:tracePt t="88307" x="10099675" y="3271838"/>
          <p14:tracePt t="88314" x="10204450" y="3241675"/>
          <p14:tracePt t="88322" x="10279063" y="3213100"/>
          <p14:tracePt t="88330" x="10353675" y="3182938"/>
          <p14:tracePt t="88339" x="10428288" y="3167063"/>
          <p14:tracePt t="88347" x="10458450" y="3167063"/>
          <p14:tracePt t="88355" x="10563225" y="3136900"/>
          <p14:tracePt t="88363" x="10579100" y="3136900"/>
          <p14:tracePt t="88371" x="10623550" y="3122613"/>
          <p14:tracePt t="88380" x="10668000" y="3108325"/>
          <p14:tracePt t="88388" x="10712450" y="3108325"/>
          <p14:tracePt t="88396" x="10742613" y="3108325"/>
          <p14:tracePt t="88404" x="10772775" y="3092450"/>
          <p14:tracePt t="88414" x="10802938" y="3092450"/>
          <p14:tracePt t="88421" x="10833100" y="3078163"/>
          <p14:tracePt t="88430" x="10847388" y="3078163"/>
          <p14:tracePt t="88437" x="10861675" y="3078163"/>
          <p14:tracePt t="88446" x="10877550" y="3062288"/>
          <p14:tracePt t="88454" x="10891838" y="3062288"/>
          <p14:tracePt t="88462" x="10907713" y="3062288"/>
          <p14:tracePt t="88469" x="10922000" y="3062288"/>
          <p14:tracePt t="88479" x="10922000" y="3048000"/>
          <p14:tracePt t="88487" x="10936288" y="3048000"/>
          <p14:tracePt t="88815" x="10936288" y="3092450"/>
          <p14:tracePt t="88830" x="10907713" y="3152775"/>
          <p14:tracePt t="88832" x="10877550" y="3197225"/>
          <p14:tracePt t="88844" x="10833100" y="3271838"/>
          <p14:tracePt t="88853" x="10802938" y="3332163"/>
          <p14:tracePt t="88854" x="10772775" y="3406775"/>
          <p14:tracePt t="88863" x="10742613" y="3467100"/>
          <p14:tracePt t="88870" x="10682288" y="3586163"/>
          <p14:tracePt t="88878" x="10607675" y="3765550"/>
          <p14:tracePt t="88886" x="10548938" y="3884613"/>
          <p14:tracePt t="88894" x="10502900" y="4033838"/>
          <p14:tracePt t="88902" x="10458450" y="4152900"/>
          <p14:tracePt t="88911" x="10414000" y="4318000"/>
          <p14:tracePt t="88919" x="10353675" y="4497388"/>
          <p14:tracePt t="88936" x="10220325" y="4870450"/>
          <p14:tracePt t="88945" x="10145713" y="5065713"/>
          <p14:tracePt t="88952" x="10115550" y="5140325"/>
          <p14:tracePt t="88960" x="10055225" y="5289550"/>
          <p14:tracePt t="88968" x="10010775" y="5408613"/>
          <p14:tracePt t="88976" x="9950450" y="5527675"/>
          <p14:tracePt t="88984" x="9920288" y="5618163"/>
          <p14:tracePt t="88992" x="9906000" y="5632450"/>
          <p14:tracePt t="89001" x="9891713" y="5707063"/>
          <p14:tracePt t="89008" x="9861550" y="5753100"/>
          <p14:tracePt t="89017" x="9845675" y="5781675"/>
          <p14:tracePt t="89025" x="9831388" y="5811838"/>
          <p14:tracePt t="89033" x="9831388" y="5842000"/>
          <p14:tracePt t="89041" x="9817100" y="5856288"/>
          <p14:tracePt t="89057" x="9817100" y="5872163"/>
          <p14:tracePt t="89058" x="9801225" y="5902325"/>
          <p14:tracePt t="89067" x="9801225" y="5916613"/>
          <p14:tracePt t="89074" x="9786938" y="5916613"/>
          <p14:tracePt t="89082" x="9786938" y="5930900"/>
          <p14:tracePt t="89090" x="9771063" y="5946775"/>
          <p14:tracePt t="89099" x="9771063" y="5961063"/>
          <p14:tracePt t="89114" x="9771063" y="5976938"/>
          <p14:tracePt t="89123" x="9756775" y="5991225"/>
          <p14:tracePt t="89131" x="9756775" y="6007100"/>
          <p14:tracePt t="89147" x="9740900" y="6021388"/>
          <p14:tracePt t="89164" x="9740900" y="6035675"/>
          <p14:tracePt t="89188" x="9740900" y="6051550"/>
          <p14:tracePt t="89248" x="9756775" y="6051550"/>
          <p14:tracePt t="89263" x="9771063" y="6051550"/>
          <p14:tracePt t="89266" x="9801225" y="6065838"/>
          <p14:tracePt t="89284" x="9875838" y="6081713"/>
          <p14:tracePt t="89301" x="9994900" y="6110288"/>
          <p14:tracePt t="89305" x="10071100" y="6126163"/>
          <p14:tracePt t="89314" x="10145713" y="6140450"/>
          <p14:tracePt t="89322" x="10220325" y="6140450"/>
          <p14:tracePt t="89332" x="10294938" y="6156325"/>
          <p14:tracePt t="89340" x="10325100" y="6156325"/>
          <p14:tracePt t="89348" x="10369550" y="6170613"/>
          <p14:tracePt t="89356" x="10414000" y="6170613"/>
          <p14:tracePt t="89364" x="10444163" y="6184900"/>
          <p14:tracePt t="89371" x="10474325" y="6184900"/>
          <p14:tracePt t="89380" x="10488613" y="6184900"/>
          <p14:tracePt t="89388" x="10502900" y="6200775"/>
          <p14:tracePt t="89402" x="10518775" y="6200775"/>
          <p14:tracePt t="90622" x="10518775" y="6110288"/>
          <p14:tracePt t="90635" x="10548938" y="6035675"/>
          <p14:tracePt t="90646" x="10563225" y="5916613"/>
          <p14:tracePt t="90648" x="10607675" y="5767388"/>
          <p14:tracePt t="90666" x="10698163" y="5348288"/>
          <p14:tracePt t="90679" x="10772775" y="5019675"/>
          <p14:tracePt t="90680" x="10833100" y="4676775"/>
          <p14:tracePt t="90688" x="10891838" y="4303713"/>
          <p14:tracePt t="90696" x="10952163" y="3898900"/>
          <p14:tracePt t="90708" x="10982325" y="3721100"/>
          <p14:tracePt t="90716" x="11071225" y="3122613"/>
          <p14:tracePt t="90719" x="11131550" y="2749550"/>
          <p14:tracePt t="90728" x="11145838" y="2584450"/>
          <p14:tracePt t="90735" x="11190288" y="2271713"/>
          <p14:tracePt t="90743" x="11264900" y="1703388"/>
          <p14:tracePt t="90751" x="11280775" y="1538288"/>
          <p14:tracePt t="90759" x="11310938" y="1255713"/>
          <p14:tracePt t="90767" x="11341100" y="985838"/>
          <p14:tracePt t="90776" x="11369675" y="731838"/>
          <p14:tracePt t="90784" x="11385550" y="463550"/>
          <p14:tracePt t="90792" x="11385550" y="388938"/>
          <p14:tracePt t="90800" x="11399838" y="1936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E0475786-47E7-7343-ADCE-27E2297FF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958924"/>
              </p:ext>
            </p:extLst>
          </p:nvPr>
        </p:nvGraphicFramePr>
        <p:xfrm>
          <a:off x="397476" y="1182274"/>
          <a:ext cx="10087897" cy="2163582"/>
        </p:xfrm>
        <a:graphic>
          <a:graphicData uri="http://schemas.openxmlformats.org/drawingml/2006/table">
            <a:tbl>
              <a:tblPr/>
              <a:tblGrid>
                <a:gridCol w="3342968">
                  <a:extLst>
                    <a:ext uri="{9D8B030D-6E8A-4147-A177-3AD203B41FA5}">
                      <a16:colId xmlns:a16="http://schemas.microsoft.com/office/drawing/2014/main" val="2721187302"/>
                    </a:ext>
                  </a:extLst>
                </a:gridCol>
                <a:gridCol w="1455174">
                  <a:extLst>
                    <a:ext uri="{9D8B030D-6E8A-4147-A177-3AD203B41FA5}">
                      <a16:colId xmlns:a16="http://schemas.microsoft.com/office/drawing/2014/main" val="1230661937"/>
                    </a:ext>
                  </a:extLst>
                </a:gridCol>
                <a:gridCol w="1405603">
                  <a:extLst>
                    <a:ext uri="{9D8B030D-6E8A-4147-A177-3AD203B41FA5}">
                      <a16:colId xmlns:a16="http://schemas.microsoft.com/office/drawing/2014/main" val="3820298627"/>
                    </a:ext>
                  </a:extLst>
                </a:gridCol>
                <a:gridCol w="1868539">
                  <a:extLst>
                    <a:ext uri="{9D8B030D-6E8A-4147-A177-3AD203B41FA5}">
                      <a16:colId xmlns:a16="http://schemas.microsoft.com/office/drawing/2014/main" val="1784275524"/>
                    </a:ext>
                  </a:extLst>
                </a:gridCol>
                <a:gridCol w="2015613">
                  <a:extLst>
                    <a:ext uri="{9D8B030D-6E8A-4147-A177-3AD203B41FA5}">
                      <a16:colId xmlns:a16="http://schemas.microsoft.com/office/drawing/2014/main" val="693522304"/>
                    </a:ext>
                  </a:extLst>
                </a:gridCol>
              </a:tblGrid>
              <a:tr h="995697">
                <a:tc>
                  <a:txBody>
                    <a:bodyPr/>
                    <a:lstStyle/>
                    <a:p>
                      <a:pPr fontAlgn="t"/>
                      <a:b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piControl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(30-yr period)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Future (SSP5-8.5 2070-2099)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±1SD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(future minus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piControl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Fraction of Attributable Risk (FAR)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36497"/>
                  </a:ext>
                </a:extLst>
              </a:tr>
              <a:tr h="389295">
                <a:tc gridSpan="5"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Long-term trends removed/contemporaneous climatology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785026"/>
                  </a:ext>
                </a:extLst>
              </a:tr>
              <a:tr h="389295">
                <a:tc>
                  <a:txBody>
                    <a:bodyPr/>
                    <a:lstStyle/>
                    <a:p>
                      <a:pPr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 MHW + CA drought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1.67</a:t>
                      </a:r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 ±0.30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 [0.24,0.43]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885342"/>
                  </a:ext>
                </a:extLst>
              </a:tr>
              <a:tr h="389295">
                <a:tc>
                  <a:txBody>
                    <a:bodyPr/>
                    <a:lstStyle/>
                    <a:p>
                      <a:pPr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 MHW + CA drought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-0.12 ±0.27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-0.20 [-0.45,0.05]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964737"/>
                  </a:ext>
                </a:extLst>
              </a:tr>
            </a:tbl>
          </a:graphicData>
        </a:graphic>
      </p:graphicFrame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0BA25A7-9EA2-4D47-9132-AC3B863F0D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5590"/>
          <a:stretch/>
        </p:blipFill>
        <p:spPr>
          <a:xfrm>
            <a:off x="4412591" y="3548169"/>
            <a:ext cx="3663249" cy="3168238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83CCB21D-EEF7-482C-B1B7-1B86551415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3" t="13839" r="24063" b="75099"/>
          <a:stretch/>
        </p:blipFill>
        <p:spPr>
          <a:xfrm>
            <a:off x="8075840" y="5999936"/>
            <a:ext cx="2557849" cy="5436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55BCB6-C998-49B9-A7F9-A12013F7606C}"/>
              </a:ext>
            </a:extLst>
          </p:cNvPr>
          <p:cNvSpPr txBox="1"/>
          <p:nvPr/>
        </p:nvSpPr>
        <p:spPr>
          <a:xfrm>
            <a:off x="397476" y="858064"/>
            <a:ext cx="103828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Numbers of co-occurrences per century in the preindustrial control (</a:t>
            </a:r>
            <a:r>
              <a:rPr lang="en-US" sz="16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piControl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and future (SSP5-8.5) simulations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DC7927-BC0E-4416-92C3-D586DB7DE468}"/>
              </a:ext>
            </a:extLst>
          </p:cNvPr>
          <p:cNvSpPr/>
          <p:nvPr/>
        </p:nvSpPr>
        <p:spPr>
          <a:xfrm>
            <a:off x="3857461" y="2644742"/>
            <a:ext cx="6298147" cy="247799"/>
          </a:xfrm>
          <a:custGeom>
            <a:avLst/>
            <a:gdLst>
              <a:gd name="connsiteX0" fmla="*/ 0 w 4046706"/>
              <a:gd name="connsiteY0" fmla="*/ 0 h 233464"/>
              <a:gd name="connsiteX1" fmla="*/ 4046706 w 4046706"/>
              <a:gd name="connsiteY1" fmla="*/ 0 h 233464"/>
              <a:gd name="connsiteX2" fmla="*/ 4046706 w 4046706"/>
              <a:gd name="connsiteY2" fmla="*/ 233464 h 233464"/>
              <a:gd name="connsiteX3" fmla="*/ 0 w 4046706"/>
              <a:gd name="connsiteY3" fmla="*/ 233464 h 233464"/>
              <a:gd name="connsiteX4" fmla="*/ 0 w 4046706"/>
              <a:gd name="connsiteY4" fmla="*/ 0 h 233464"/>
              <a:gd name="connsiteX0" fmla="*/ 4046706 w 4138146"/>
              <a:gd name="connsiteY0" fmla="*/ 0 h 233464"/>
              <a:gd name="connsiteX1" fmla="*/ 4046706 w 4138146"/>
              <a:gd name="connsiteY1" fmla="*/ 233464 h 233464"/>
              <a:gd name="connsiteX2" fmla="*/ 0 w 4138146"/>
              <a:gd name="connsiteY2" fmla="*/ 233464 h 233464"/>
              <a:gd name="connsiteX3" fmla="*/ 0 w 4138146"/>
              <a:gd name="connsiteY3" fmla="*/ 0 h 233464"/>
              <a:gd name="connsiteX4" fmla="*/ 4138146 w 4138146"/>
              <a:gd name="connsiteY4" fmla="*/ 91440 h 233464"/>
              <a:gd name="connsiteX0" fmla="*/ 4046706 w 4046706"/>
              <a:gd name="connsiteY0" fmla="*/ 0 h 233464"/>
              <a:gd name="connsiteX1" fmla="*/ 4046706 w 4046706"/>
              <a:gd name="connsiteY1" fmla="*/ 233464 h 233464"/>
              <a:gd name="connsiteX2" fmla="*/ 0 w 4046706"/>
              <a:gd name="connsiteY2" fmla="*/ 233464 h 233464"/>
              <a:gd name="connsiteX3" fmla="*/ 0 w 4046706"/>
              <a:gd name="connsiteY3" fmla="*/ 0 h 233464"/>
              <a:gd name="connsiteX0" fmla="*/ 4046706 w 4046706"/>
              <a:gd name="connsiteY0" fmla="*/ 233464 h 233464"/>
              <a:gd name="connsiteX1" fmla="*/ 0 w 4046706"/>
              <a:gd name="connsiteY1" fmla="*/ 233464 h 233464"/>
              <a:gd name="connsiteX2" fmla="*/ 0 w 4046706"/>
              <a:gd name="connsiteY2" fmla="*/ 0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6706" h="233464">
                <a:moveTo>
                  <a:pt x="4046706" y="233464"/>
                </a:moveTo>
                <a:lnTo>
                  <a:pt x="0" y="23346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39D729-9141-42A9-B1C8-4F3DF2BF1D90}"/>
              </a:ext>
            </a:extLst>
          </p:cNvPr>
          <p:cNvSpPr txBox="1"/>
          <p:nvPr/>
        </p:nvSpPr>
        <p:spPr>
          <a:xfrm>
            <a:off x="214322" y="3627617"/>
            <a:ext cx="3663249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co-occurrence of GOA MHW and CA drought increases ~50%.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F534F9-72AC-0443-A266-459A6E35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30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co-occurrence</a:t>
            </a:r>
            <a:r>
              <a:rPr lang="en-US" altLang="zh-CN" sz="4000" dirty="0"/>
              <a:t>s with shifting baseline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94A13A-3C0D-2545-89B6-779F10F0969E}"/>
              </a:ext>
            </a:extLst>
          </p:cNvPr>
          <p:cNvGrpSpPr/>
          <p:nvPr/>
        </p:nvGrpSpPr>
        <p:grpSpPr>
          <a:xfrm>
            <a:off x="4935425" y="3744391"/>
            <a:ext cx="6806726" cy="2775794"/>
            <a:chOff x="819059" y="3582795"/>
            <a:chExt cx="7545978" cy="307726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0D3F0F3-CEEB-534B-91C2-B0F83E280D39}"/>
                </a:ext>
              </a:extLst>
            </p:cNvPr>
            <p:cNvGrpSpPr/>
            <p:nvPr/>
          </p:nvGrpSpPr>
          <p:grpSpPr>
            <a:xfrm>
              <a:off x="819059" y="3582795"/>
              <a:ext cx="7545978" cy="3077262"/>
              <a:chOff x="1361878" y="1599083"/>
              <a:chExt cx="10139560" cy="413492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AEC195D-ADD9-6148-914C-1B15CAC9D8FF}"/>
                  </a:ext>
                </a:extLst>
              </p:cNvPr>
              <p:cNvGrpSpPr/>
              <p:nvPr/>
            </p:nvGrpSpPr>
            <p:grpSpPr>
              <a:xfrm>
                <a:off x="1361878" y="1599083"/>
                <a:ext cx="10139560" cy="4134929"/>
                <a:chOff x="1361878" y="1599083"/>
                <a:chExt cx="10139560" cy="4134929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E331DD-F4E0-814C-9365-FF5BFB302212}"/>
                    </a:ext>
                  </a:extLst>
                </p:cNvPr>
                <p:cNvSpPr/>
                <p:nvPr/>
              </p:nvSpPr>
              <p:spPr>
                <a:xfrm>
                  <a:off x="1757052" y="5364680"/>
                  <a:ext cx="650690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contemporaneous climatology/threshold, trend removed</a:t>
                  </a:r>
                  <a:endParaRPr lang="en-US" dirty="0"/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31D94A8-92EB-EA45-ACAC-FA96B5B93EF3}"/>
                    </a:ext>
                  </a:extLst>
                </p:cNvPr>
                <p:cNvGrpSpPr/>
                <p:nvPr/>
              </p:nvGrpSpPr>
              <p:grpSpPr>
                <a:xfrm>
                  <a:off x="1361878" y="1599083"/>
                  <a:ext cx="10139560" cy="3591846"/>
                  <a:chOff x="1361878" y="1599083"/>
                  <a:chExt cx="10139560" cy="3591846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0FA48CF2-283C-3342-866D-E3B96FD9949B}"/>
                      </a:ext>
                    </a:extLst>
                  </p:cNvPr>
                  <p:cNvGrpSpPr/>
                  <p:nvPr/>
                </p:nvGrpSpPr>
                <p:grpSpPr>
                  <a:xfrm>
                    <a:off x="1361878" y="1644641"/>
                    <a:ext cx="10139560" cy="3546288"/>
                    <a:chOff x="1361878" y="1644641"/>
                    <a:chExt cx="10139560" cy="3546288"/>
                  </a:xfrm>
                </p:grpSpPr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2F78C5C6-7182-7442-860E-194515F1441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361878" y="1644641"/>
                      <a:ext cx="9468244" cy="354628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C8AEFC2C-2174-C94C-8F07-DA1301265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15513" y="2217418"/>
                      <a:ext cx="1685925" cy="297351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C2E9E4F5-8279-904D-839D-5B081CB0CE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943817" y="1599083"/>
                    <a:ext cx="2728821" cy="13695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1116362-680A-2947-B805-0F4BD596819A}"/>
                    </a:ext>
                  </a:extLst>
                </p:cNvPr>
                <p:cNvSpPr/>
                <p:nvPr/>
              </p:nvSpPr>
              <p:spPr>
                <a:xfrm>
                  <a:off x="9961968" y="1599083"/>
                  <a:ext cx="1319556" cy="550171"/>
                </a:xfrm>
                <a:prstGeom prst="rect">
                  <a:avLst/>
                </a:prstGeom>
                <a:solidFill>
                  <a:srgbClr val="C00000">
                    <a:alpha val="50070"/>
                  </a:srgbClr>
                </a:solidFill>
                <a:ln w="12700">
                  <a:solidFill>
                    <a:srgbClr val="C0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/>
                    <a:t>MHWs</a:t>
                  </a:r>
                </a:p>
              </p:txBody>
            </p: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8CB382B-31B5-F240-9A5B-D2A85C5248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10475" y="2283870"/>
                <a:ext cx="2892165" cy="145155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72461C2-7676-484A-B64D-8ADDE43C77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10477" y="3177526"/>
                <a:ext cx="2905036" cy="145801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6988287-3C7B-7047-A292-0FD259F2D681}"/>
                </a:ext>
              </a:extLst>
            </p:cNvPr>
            <p:cNvSpPr/>
            <p:nvPr/>
          </p:nvSpPr>
          <p:spPr>
            <a:xfrm rot="20358819">
              <a:off x="5230226" y="3944066"/>
              <a:ext cx="755019" cy="4035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4042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C0D9F91-1481-DB4B-893E-FB1CF83DB087}"/>
              </a:ext>
            </a:extLst>
          </p:cNvPr>
          <p:cNvSpPr/>
          <p:nvPr/>
        </p:nvSpPr>
        <p:spPr>
          <a:xfrm>
            <a:off x="214322" y="2969026"/>
            <a:ext cx="10566018" cy="58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69AF91-6E96-4C67-A365-7AF5545F99D7}"/>
              </a:ext>
            </a:extLst>
          </p:cNvPr>
          <p:cNvCxnSpPr>
            <a:cxnSpLocks/>
          </p:cNvCxnSpPr>
          <p:nvPr/>
        </p:nvCxnSpPr>
        <p:spPr>
          <a:xfrm flipV="1">
            <a:off x="3114712" y="2662456"/>
            <a:ext cx="728894" cy="9516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26F8F1-35BC-864D-BCA7-96C60ECB9E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8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20"/>
    </mc:Choice>
    <mc:Fallback xmlns="">
      <p:transition spd="slow" advTm="60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139" x="10966450" y="2017713"/>
          <p14:tracePt t="177" x="10952163" y="2017713"/>
          <p14:tracePt t="211" x="10936288" y="2017713"/>
          <p14:tracePt t="218" x="10922000" y="2017713"/>
          <p14:tracePt t="226" x="10891838" y="2017713"/>
          <p14:tracePt t="239" x="10877550" y="2017713"/>
          <p14:tracePt t="244" x="10833100" y="2017713"/>
          <p14:tracePt t="250" x="10817225" y="2017713"/>
          <p14:tracePt t="260" x="10772775" y="2017713"/>
          <p14:tracePt t="266" x="10728325" y="2017713"/>
          <p14:tracePt t="277" x="10682288" y="2017713"/>
          <p14:tracePt t="283" x="10637838" y="2017713"/>
          <p14:tracePt t="291" x="10593388" y="2032000"/>
          <p14:tracePt t="299" x="10548938" y="2032000"/>
          <p14:tracePt t="308" x="10533063" y="2032000"/>
          <p14:tracePt t="316" x="10488613" y="2032000"/>
          <p14:tracePt t="324" x="10444163" y="2032000"/>
          <p14:tracePt t="332" x="10414000" y="2046288"/>
          <p14:tracePt t="340" x="10383838" y="2046288"/>
          <p14:tracePt t="348" x="10353675" y="2046288"/>
          <p14:tracePt t="356" x="10339388" y="2046288"/>
          <p14:tracePt t="365" x="10325100" y="2046288"/>
          <p14:tracePt t="377" x="10309225" y="2046288"/>
          <p14:tracePt t="389" x="10294938" y="2046288"/>
          <p14:tracePt t="523" x="10309225" y="2046288"/>
          <p14:tracePt t="553" x="10325100" y="2046288"/>
          <p14:tracePt t="578" x="10339388" y="2046288"/>
          <p14:tracePt t="587" x="10353675" y="2062163"/>
          <p14:tracePt t="594" x="10369550" y="2062163"/>
          <p14:tracePt t="602" x="10414000" y="2076450"/>
          <p14:tracePt t="610" x="10458450" y="2092325"/>
          <p14:tracePt t="618" x="10502900" y="2106613"/>
          <p14:tracePt t="627" x="10548938" y="2120900"/>
          <p14:tracePt t="635" x="10593388" y="2136775"/>
          <p14:tracePt t="643" x="10623550" y="2151063"/>
          <p14:tracePt t="651" x="10668000" y="2166938"/>
          <p14:tracePt t="659" x="10698163" y="2181225"/>
          <p14:tracePt t="667" x="10728325" y="2197100"/>
          <p14:tracePt t="675" x="10742613" y="2197100"/>
          <p14:tracePt t="683" x="10756900" y="2211388"/>
          <p14:tracePt t="691" x="10772775" y="2211388"/>
          <p14:tracePt t="708" x="10787063" y="2225675"/>
          <p14:tracePt t="741" x="10802938" y="2225675"/>
          <p14:tracePt t="1071" x="10817225" y="2225675"/>
          <p14:tracePt t="1078" x="10847388" y="2225675"/>
          <p14:tracePt t="1085" x="10877550" y="2225675"/>
          <p14:tracePt t="1093" x="10936288" y="2225675"/>
          <p14:tracePt t="1101" x="10996613" y="2225675"/>
          <p14:tracePt t="1109" x="11071225" y="2225675"/>
          <p14:tracePt t="1117" x="11161713" y="2225675"/>
          <p14:tracePt t="1125" x="11236325" y="2225675"/>
          <p14:tracePt t="1134" x="11264900" y="2225675"/>
          <p14:tracePt t="1141" x="11341100" y="2225675"/>
          <p14:tracePt t="1149" x="11385550" y="2225675"/>
          <p14:tracePt t="1158" x="11415713" y="2225675"/>
          <p14:tracePt t="1165" x="11430000" y="2225675"/>
          <p14:tracePt t="1178" x="11444288" y="2225675"/>
          <p14:tracePt t="1191" x="11460163" y="2225675"/>
          <p14:tracePt t="4973" x="11460163" y="2241550"/>
          <p14:tracePt t="4980" x="11460163" y="2255838"/>
          <p14:tracePt t="4987" x="11460163" y="2271713"/>
          <p14:tracePt t="4997" x="11460163" y="2286000"/>
          <p14:tracePt t="5003" x="11460163" y="2316163"/>
          <p14:tracePt t="5012" x="11460163" y="2330450"/>
          <p14:tracePt t="5019" x="11460163" y="2346325"/>
          <p14:tracePt t="5028" x="11460163" y="2374900"/>
          <p14:tracePt t="5036" x="11460163" y="2405063"/>
          <p14:tracePt t="5044" x="11460163" y="2435225"/>
          <p14:tracePt t="5052" x="11460163" y="2479675"/>
          <p14:tracePt t="5060" x="11460163" y="2525713"/>
          <p14:tracePt t="5068" x="11460163" y="2570163"/>
          <p14:tracePt t="5076" x="11460163" y="2614613"/>
          <p14:tracePt t="5084" x="11460163" y="2659063"/>
          <p14:tracePt t="5093" x="11460163" y="2719388"/>
          <p14:tracePt t="5101" x="11460163" y="2779713"/>
          <p14:tracePt t="5109" x="11460163" y="2838450"/>
          <p14:tracePt t="5118" x="11460163" y="2898775"/>
          <p14:tracePt t="5125" x="11460163" y="2973388"/>
          <p14:tracePt t="5134" x="11460163" y="3033713"/>
          <p14:tracePt t="5142" x="11444288" y="3092450"/>
          <p14:tracePt t="5151" x="11444288" y="3152775"/>
          <p14:tracePt t="5158" x="11430000" y="3197225"/>
          <p14:tracePt t="5168" x="11430000" y="3271838"/>
          <p14:tracePt t="5175" x="11415713" y="3332163"/>
          <p14:tracePt t="5184" x="11415713" y="3390900"/>
          <p14:tracePt t="5191" x="11399838" y="3467100"/>
          <p14:tracePt t="5201" x="11399838" y="3541713"/>
          <p14:tracePt t="5207" x="11385550" y="3600450"/>
          <p14:tracePt t="5218" x="11385550" y="3675063"/>
          <p14:tracePt t="5224" x="11369675" y="3749675"/>
          <p14:tracePt t="5234" x="11369675" y="3810000"/>
          <p14:tracePt t="5240" x="11369675" y="3870325"/>
          <p14:tracePt t="5250" x="11355388" y="3929063"/>
          <p14:tracePt t="5256" x="11341100" y="3989388"/>
          <p14:tracePt t="5266" x="11341100" y="4049713"/>
          <p14:tracePt t="5273" x="11325225" y="4094163"/>
          <p14:tracePt t="5283" x="11325225" y="4124325"/>
          <p14:tracePt t="5289" x="11310938" y="4213225"/>
          <p14:tracePt t="5300" x="11295063" y="4257675"/>
          <p14:tracePt t="5306" x="11280775" y="4318000"/>
          <p14:tracePt t="5316" x="11280775" y="4362450"/>
          <p14:tracePt t="5322" x="11264900" y="4406900"/>
          <p14:tracePt t="5333" x="11250613" y="4452938"/>
          <p14:tracePt t="5338" x="11236325" y="4497388"/>
          <p14:tracePt t="5350" x="11220450" y="4541838"/>
          <p14:tracePt t="5355" x="11190288" y="4586288"/>
          <p14:tracePt t="5366" x="11190288" y="4632325"/>
          <p14:tracePt t="5371" x="11176000" y="4646613"/>
          <p14:tracePt t="5383" x="11145838" y="4706938"/>
          <p14:tracePt t="5387" x="11131550" y="4737100"/>
          <p14:tracePt t="5400" x="11101388" y="4795838"/>
          <p14:tracePt t="5405" x="11087100" y="4840288"/>
          <p14:tracePt t="5416" x="11056938" y="4886325"/>
          <p14:tracePt t="5421" x="11026775" y="4930775"/>
          <p14:tracePt t="5433" x="10996613" y="4975225"/>
          <p14:tracePt t="5438" x="10952163" y="5035550"/>
          <p14:tracePt t="5450" x="10907713" y="5094288"/>
          <p14:tracePt t="5454" x="10861675" y="5154613"/>
          <p14:tracePt t="5466" x="10802938" y="5214938"/>
          <p14:tracePt t="5471" x="10742613" y="5273675"/>
          <p14:tracePt t="5483" x="10682288" y="5334000"/>
          <p14:tracePt t="5487" x="10623550" y="5378450"/>
          <p14:tracePt t="5500" x="10563225" y="5422900"/>
          <p14:tracePt t="5504" x="10488613" y="5483225"/>
          <p14:tracePt t="5517" x="10428288" y="5527675"/>
          <p14:tracePt t="5521" x="10353675" y="5573713"/>
          <p14:tracePt t="5533" x="10234613" y="5662613"/>
          <p14:tracePt t="5537" x="10129838" y="5722938"/>
          <p14:tracePt t="5550" x="10010775" y="5781675"/>
          <p14:tracePt t="5554" x="9891713" y="5856288"/>
          <p14:tracePt t="5567" x="9756775" y="5916613"/>
          <p14:tracePt t="5568" x="9621838" y="5976938"/>
          <p14:tracePt t="5575" x="9472613" y="6035675"/>
          <p14:tracePt t="5585" x="9309100" y="6096000"/>
          <p14:tracePt t="5592" x="9232900" y="6110288"/>
          <p14:tracePt t="5601" x="9113838" y="6156325"/>
          <p14:tracePt t="5608" x="8978900" y="6200775"/>
          <p14:tracePt t="5618" x="8859838" y="6215063"/>
          <p14:tracePt t="5624" x="8755063" y="6245225"/>
          <p14:tracePt t="5634" x="8650288" y="6275388"/>
          <p14:tracePt t="5641" x="8547100" y="6289675"/>
          <p14:tracePt t="5651" x="8456613" y="6305550"/>
          <p14:tracePt t="5657" x="8367713" y="6319838"/>
          <p14:tracePt t="5668" x="8293100" y="6319838"/>
          <p14:tracePt t="5674" x="8202613" y="6335713"/>
          <p14:tracePt t="5684" x="8128000" y="6335713"/>
          <p14:tracePt t="5690" x="8053388" y="6335713"/>
          <p14:tracePt t="5700" x="7962900" y="6335713"/>
          <p14:tracePt t="5706" x="7888288" y="6335713"/>
          <p14:tracePt t="5716" x="7813675" y="6319838"/>
          <p14:tracePt t="5723" x="7754938" y="6289675"/>
          <p14:tracePt t="5733" x="7680325" y="6275388"/>
          <p14:tracePt t="5739" x="7634288" y="6245225"/>
          <p14:tracePt t="5750" x="7575550" y="6215063"/>
          <p14:tracePt t="5755" x="7531100" y="6170613"/>
          <p14:tracePt t="5767" x="7470775" y="6126163"/>
          <p14:tracePt t="5772" x="7410450" y="6081713"/>
          <p14:tracePt t="5783" x="7366000" y="6035675"/>
          <p14:tracePt t="5788" x="7321550" y="5961063"/>
          <p14:tracePt t="5800" x="7277100" y="5902325"/>
          <p14:tracePt t="5805" x="7231063" y="5856288"/>
          <p14:tracePt t="5817" x="7200900" y="5781675"/>
          <p14:tracePt t="5821" x="7172325" y="5722938"/>
          <p14:tracePt t="5833" x="7142163" y="5648325"/>
          <p14:tracePt t="5838" x="7112000" y="5499100"/>
          <p14:tracePt t="5850" x="7097713" y="5378450"/>
          <p14:tracePt t="5854" x="7097713" y="5303838"/>
          <p14:tracePt t="5866" x="7097713" y="5168900"/>
          <p14:tracePt t="5871" x="7097713" y="5065713"/>
          <p14:tracePt t="5883" x="7097713" y="4960938"/>
          <p14:tracePt t="5888" x="7097713" y="4856163"/>
          <p14:tracePt t="5900" x="7097713" y="4826000"/>
          <p14:tracePt t="5904" x="7097713" y="4765675"/>
          <p14:tracePt t="5917" x="7097713" y="4706938"/>
          <p14:tracePt t="5920" x="7097713" y="4660900"/>
          <p14:tracePt t="5927" x="7112000" y="4616450"/>
          <p14:tracePt t="5935" x="7142163" y="4572000"/>
          <p14:tracePt t="5944" x="7172325" y="4541838"/>
          <p14:tracePt t="5952" x="7200900" y="4511675"/>
          <p14:tracePt t="5959" x="7231063" y="4483100"/>
          <p14:tracePt t="5968" x="7291388" y="4452938"/>
          <p14:tracePt t="5976" x="7351713" y="4422775"/>
          <p14:tracePt t="5984" x="7426325" y="4392613"/>
          <p14:tracePt t="5992" x="7559675" y="4348163"/>
          <p14:tracePt t="6001" x="7680325" y="4303713"/>
          <p14:tracePt t="6009" x="7799388" y="4287838"/>
          <p14:tracePt t="6018" x="7948613" y="4257675"/>
          <p14:tracePt t="6025" x="8083550" y="4229100"/>
          <p14:tracePt t="6035" x="8216900" y="4213225"/>
          <p14:tracePt t="6041" x="8382000" y="4198938"/>
          <p14:tracePt t="6051" x="8456613" y="4183063"/>
          <p14:tracePt t="6058" x="8605838" y="4183063"/>
          <p14:tracePt t="6068" x="8755063" y="4168775"/>
          <p14:tracePt t="6074" x="8875713" y="4168775"/>
          <p14:tracePt t="6084" x="8994775" y="4168775"/>
          <p14:tracePt t="6091" x="9113838" y="4168775"/>
          <p14:tracePt t="6100" x="9218613" y="4168775"/>
          <p14:tracePt t="6107" x="9309100" y="4168775"/>
          <p14:tracePt t="6117" x="9412288" y="4213225"/>
          <p14:tracePt t="6123" x="9486900" y="4243388"/>
          <p14:tracePt t="6133" x="9563100" y="4273550"/>
          <p14:tracePt t="6139" x="9637713" y="4303713"/>
          <p14:tracePt t="6150" x="9696450" y="4332288"/>
          <p14:tracePt t="6156" x="9740900" y="4348163"/>
          <p14:tracePt t="6167" x="9771063" y="4378325"/>
          <p14:tracePt t="6173" x="9817100" y="4392613"/>
          <p14:tracePt t="6183" x="9861550" y="4422775"/>
          <p14:tracePt t="6189" x="9891713" y="4437063"/>
          <p14:tracePt t="6200" x="9920288" y="4452938"/>
          <p14:tracePt t="6205" x="9936163" y="4452938"/>
          <p14:tracePt t="6216" x="9950450" y="4467225"/>
          <p14:tracePt t="6222" x="9966325" y="4483100"/>
          <p14:tracePt t="6233" x="9966325" y="4497388"/>
          <p14:tracePt t="6238" x="9980613" y="4497388"/>
          <p14:tracePt t="6250" x="9980613" y="4511675"/>
          <p14:tracePt t="6254" x="9994900" y="4511675"/>
          <p14:tracePt t="6266" x="9994900" y="4527550"/>
          <p14:tracePt t="6271" x="9994900" y="4541838"/>
          <p14:tracePt t="6287" x="10010775" y="4557713"/>
          <p14:tracePt t="6300" x="10010775" y="4572000"/>
          <p14:tracePt t="6304" x="10010775" y="4586288"/>
          <p14:tracePt t="6320" x="10010775" y="4602163"/>
          <p14:tracePt t="6333" x="10025063" y="4616450"/>
          <p14:tracePt t="6339" x="10025063" y="4632325"/>
          <p14:tracePt t="6350" x="10025063" y="4646613"/>
          <p14:tracePt t="6352" x="10025063" y="4676775"/>
          <p14:tracePt t="6360" x="10025063" y="4706938"/>
          <p14:tracePt t="6368" x="10040938" y="4737100"/>
          <p14:tracePt t="6377" x="10040938" y="4765675"/>
          <p14:tracePt t="6385" x="10040938" y="4811713"/>
          <p14:tracePt t="6393" x="10055225" y="4856163"/>
          <p14:tracePt t="6401" x="10055225" y="4900613"/>
          <p14:tracePt t="6409" x="10055225" y="4945063"/>
          <p14:tracePt t="6418" x="10055225" y="5005388"/>
          <p14:tracePt t="6425" x="10055225" y="5065713"/>
          <p14:tracePt t="6435" x="10071100" y="5124450"/>
          <p14:tracePt t="6442" x="10071100" y="5154613"/>
          <p14:tracePt t="6451" x="10071100" y="5229225"/>
          <p14:tracePt t="6458" x="10071100" y="5289550"/>
          <p14:tracePt t="6468" x="10071100" y="5348288"/>
          <p14:tracePt t="6475" x="10071100" y="5408613"/>
          <p14:tracePt t="6485" x="10071100" y="5468938"/>
          <p14:tracePt t="6491" x="10071100" y="5513388"/>
          <p14:tracePt t="6501" x="10071100" y="5543550"/>
          <p14:tracePt t="6507" x="10071100" y="5588000"/>
          <p14:tracePt t="6518" x="10071100" y="5618163"/>
          <p14:tracePt t="6524" x="10071100" y="5662613"/>
          <p14:tracePt t="6534" x="10071100" y="5692775"/>
          <p14:tracePt t="6540" x="10055225" y="5707063"/>
          <p14:tracePt t="6550" x="10040938" y="5722938"/>
          <p14:tracePt t="6556" x="10025063" y="5737225"/>
          <p14:tracePt t="6566" x="10025063" y="5753100"/>
          <p14:tracePt t="6573" x="10010775" y="5767388"/>
          <p14:tracePt t="6583" x="9994900" y="5767388"/>
          <p14:tracePt t="6589" x="9980613" y="5781675"/>
          <p14:tracePt t="6600" x="9950450" y="5781675"/>
          <p14:tracePt t="6606" x="9936163" y="5797550"/>
          <p14:tracePt t="6616" x="9920288" y="5797550"/>
          <p14:tracePt t="6622" x="9891713" y="5797550"/>
          <p14:tracePt t="6633" x="9875838" y="5811838"/>
          <p14:tracePt t="6639" x="9845675" y="5811838"/>
          <p14:tracePt t="6650" x="9817100" y="5827713"/>
          <p14:tracePt t="6655" x="9786938" y="5827713"/>
          <p14:tracePt t="6666" x="9771063" y="5827713"/>
          <p14:tracePt t="6671" x="9740900" y="5842000"/>
          <p14:tracePt t="6683" x="9712325" y="5842000"/>
          <p14:tracePt t="6688" x="9682163" y="5856288"/>
          <p14:tracePt t="6700" x="9666288" y="5856288"/>
          <p14:tracePt t="6704" x="9652000" y="5872163"/>
          <p14:tracePt t="6717" x="9621838" y="5872163"/>
          <p14:tracePt t="6721" x="9607550" y="5886450"/>
          <p14:tracePt t="6733" x="9591675" y="5886450"/>
          <p14:tracePt t="6737" x="9577388" y="5886450"/>
          <p14:tracePt t="6750" x="9577388" y="5902325"/>
          <p14:tracePt t="6754" x="9563100" y="5902325"/>
          <p14:tracePt t="6767" x="9547225" y="5902325"/>
          <p14:tracePt t="6771" x="9547225" y="5916613"/>
          <p14:tracePt t="6787" x="9532938" y="5916613"/>
          <p14:tracePt t="12546" x="9517063" y="5916613"/>
          <p14:tracePt t="12555" x="9486900" y="5916613"/>
          <p14:tracePt t="12561" x="9472613" y="5916613"/>
          <p14:tracePt t="12569" x="9428163" y="5916613"/>
          <p14:tracePt t="12576" x="9383713" y="5916613"/>
          <p14:tracePt t="12584" x="9263063" y="5916613"/>
          <p14:tracePt t="12592" x="9083675" y="5916613"/>
          <p14:tracePt t="12600" x="8904288" y="5930900"/>
          <p14:tracePt t="12609" x="8621713" y="5930900"/>
          <p14:tracePt t="12617" x="8277225" y="5930900"/>
          <p14:tracePt t="12625" x="7888288" y="5930900"/>
          <p14:tracePt t="12633" x="7426325" y="5930900"/>
          <p14:tracePt t="12641" x="6918325" y="5842000"/>
          <p14:tracePt t="12649" x="6424613" y="5767388"/>
          <p14:tracePt t="12658" x="5916613" y="5648325"/>
          <p14:tracePt t="12665" x="5422900" y="5499100"/>
          <p14:tracePt t="12674" x="4991100" y="5364163"/>
          <p14:tracePt t="12681" x="4826000" y="5303838"/>
          <p14:tracePt t="12690" x="4497388" y="5154613"/>
          <p14:tracePt t="12698" x="4229100" y="5035550"/>
          <p14:tracePt t="12707" x="4138613" y="4991100"/>
          <p14:tracePt t="12714" x="3989388" y="4900613"/>
          <p14:tracePt t="12722" x="3854450" y="4811713"/>
          <p14:tracePt t="12731" x="3840163" y="4795838"/>
          <p14:tracePt t="12739" x="3779838" y="4751388"/>
          <p14:tracePt t="12747" x="3721100" y="4721225"/>
          <p14:tracePt t="12755" x="3705225" y="4706938"/>
          <p14:tracePt t="12763" x="3690938" y="4691063"/>
          <p14:tracePt t="12970" x="3660775" y="4691063"/>
          <p14:tracePt t="12978" x="3630613" y="4676775"/>
          <p14:tracePt t="12986" x="3600450" y="4660900"/>
          <p14:tracePt t="12995" x="3525838" y="4616450"/>
          <p14:tracePt t="13001" x="3421063" y="4557713"/>
          <p14:tracePt t="13010" x="3287713" y="4511675"/>
          <p14:tracePt t="13017" x="3003550" y="4362450"/>
          <p14:tracePt t="13025" x="2898775" y="4303713"/>
          <p14:tracePt t="13034" x="2674938" y="4183063"/>
          <p14:tracePt t="13042" x="2435225" y="4049713"/>
          <p14:tracePt t="13050" x="2211388" y="3929063"/>
          <p14:tracePt t="13058" x="1971675" y="3810000"/>
          <p14:tracePt t="13066" x="1882775" y="3749675"/>
          <p14:tracePt t="13074" x="1703388" y="3675063"/>
          <p14:tracePt t="13082" x="1568450" y="3616325"/>
          <p14:tracePt t="13090" x="1524000" y="3600450"/>
          <p14:tracePt t="13099" x="1419225" y="3556000"/>
          <p14:tracePt t="13107" x="1358900" y="3525838"/>
          <p14:tracePt t="13115" x="1300163" y="3495675"/>
          <p14:tracePt t="13123" x="1255713" y="3495675"/>
          <p14:tracePt t="13131" x="1239838" y="3481388"/>
          <p14:tracePt t="13140" x="1209675" y="3481388"/>
          <p14:tracePt t="13148" x="1195388" y="3467100"/>
          <p14:tracePt t="13156" x="1181100" y="3467100"/>
          <p14:tracePt t="13172" x="1165225" y="3467100"/>
          <p14:tracePt t="13197" x="1150938" y="3467100"/>
          <p14:tracePt t="13240" x="1135063" y="3467100"/>
          <p14:tracePt t="13258" x="1135063" y="3451225"/>
          <p14:tracePt t="13288" x="1120775" y="3451225"/>
          <p14:tracePt t="13304" x="1120775" y="3436938"/>
          <p14:tracePt t="13320" x="1104900" y="3436938"/>
          <p14:tracePt t="13328" x="1104900" y="3421063"/>
          <p14:tracePt t="13338" x="1090613" y="3421063"/>
          <p14:tracePt t="13345" x="1076325" y="3406775"/>
          <p14:tracePt t="13353" x="1076325" y="3390900"/>
          <p14:tracePt t="13361" x="1060450" y="3376613"/>
          <p14:tracePt t="13369" x="1046163" y="3362325"/>
          <p14:tracePt t="13377" x="1030288" y="3346450"/>
          <p14:tracePt t="13385" x="1016000" y="3332163"/>
          <p14:tracePt t="13393" x="985838" y="3316288"/>
          <p14:tracePt t="13401" x="971550" y="3302000"/>
          <p14:tracePt t="13409" x="955675" y="3271838"/>
          <p14:tracePt t="13418" x="941388" y="3257550"/>
          <p14:tracePt t="13426" x="927100" y="3241675"/>
          <p14:tracePt t="13434" x="911225" y="3227388"/>
          <p14:tracePt t="13442" x="881063" y="3213100"/>
          <p14:tracePt t="13450" x="866775" y="3197225"/>
          <p14:tracePt t="13467" x="850900" y="3182938"/>
          <p14:tracePt t="13475" x="836613" y="3167063"/>
          <p14:tracePt t="13500" x="822325" y="3167063"/>
          <p14:tracePt t="13517" x="822325" y="3152775"/>
          <p14:tracePt t="13585" x="806450" y="3152775"/>
          <p14:tracePt t="13764" x="822325" y="3167063"/>
          <p14:tracePt t="13781" x="836613" y="3167063"/>
          <p14:tracePt t="14386" x="822325" y="3167063"/>
          <p14:tracePt t="14410" x="806450" y="3167063"/>
          <p14:tracePt t="14434" x="792163" y="3167063"/>
          <p14:tracePt t="14450" x="776288" y="3152775"/>
          <p14:tracePt t="14466" x="762000" y="3152775"/>
          <p14:tracePt t="14473" x="747713" y="3152775"/>
          <p14:tracePt t="14481" x="747713" y="3136900"/>
          <p14:tracePt t="14490" x="731838" y="3136900"/>
          <p14:tracePt t="14498" x="717550" y="3136900"/>
          <p14:tracePt t="14514" x="701675" y="3122613"/>
          <p14:tracePt t="14531" x="687388" y="3122613"/>
          <p14:tracePt t="14547" x="673100" y="3122613"/>
          <p14:tracePt t="14555" x="657225" y="3122613"/>
          <p14:tracePt t="14572" x="657225" y="3108325"/>
          <p14:tracePt t="14580" x="642938" y="3108325"/>
          <p14:tracePt t="14595" x="627063" y="3108325"/>
          <p14:tracePt t="14649" x="612775" y="3108325"/>
          <p14:tracePt t="14754" x="612775" y="3092450"/>
          <p14:tracePt t="14958" x="596900" y="3092450"/>
          <p14:tracePt t="16268" x="612775" y="3092450"/>
          <p14:tracePt t="16297" x="627063" y="3092450"/>
          <p14:tracePt t="16323" x="642938" y="3092450"/>
          <p14:tracePt t="16339" x="657225" y="3092450"/>
          <p14:tracePt t="16364" x="673100" y="3092450"/>
          <p14:tracePt t="16380" x="687388" y="3092450"/>
          <p14:tracePt t="16399" x="687388" y="3108325"/>
          <p14:tracePt t="16406" x="701675" y="3108325"/>
          <p14:tracePt t="16438" x="717550" y="3108325"/>
          <p14:tracePt t="16571" x="731838" y="3108325"/>
          <p14:tracePt t="16594" x="747713" y="3108325"/>
          <p14:tracePt t="16600" x="762000" y="3108325"/>
          <p14:tracePt t="16611" x="792163" y="3092450"/>
          <p14:tracePt t="16617" x="822325" y="3078163"/>
          <p14:tracePt t="16625" x="850900" y="3078163"/>
          <p14:tracePt t="16633" x="881063" y="3062288"/>
          <p14:tracePt t="16641" x="911225" y="3062288"/>
          <p14:tracePt t="16649" x="955675" y="3048000"/>
          <p14:tracePt t="16658" x="985838" y="3033713"/>
          <p14:tracePt t="16665" x="1030288" y="3033713"/>
          <p14:tracePt t="16673" x="1060450" y="3033713"/>
          <p14:tracePt t="16682" x="1090613" y="3017838"/>
          <p14:tracePt t="16690" x="1120775" y="3017838"/>
          <p14:tracePt t="16699" x="1150938" y="3017838"/>
          <p14:tracePt t="16707" x="1165225" y="3017838"/>
          <p14:tracePt t="16715" x="1195388" y="3017838"/>
          <p14:tracePt t="16723" x="1209675" y="3017838"/>
          <p14:tracePt t="16732" x="1225550" y="3017838"/>
          <p14:tracePt t="16739" x="1239838" y="3017838"/>
          <p14:tracePt t="16748" x="1255713" y="3017838"/>
          <p14:tracePt t="16755" x="1270000" y="3017838"/>
          <p14:tracePt t="16765" x="1284288" y="3017838"/>
          <p14:tracePt t="16771" x="1300163" y="3017838"/>
          <p14:tracePt t="16781" x="1314450" y="3017838"/>
          <p14:tracePt t="16788" x="1330325" y="3017838"/>
          <p14:tracePt t="16804" x="1344613" y="3017838"/>
          <p14:tracePt t="16814" x="1358900" y="3017838"/>
          <p14:tracePt t="16821" x="1374775" y="3017838"/>
          <p14:tracePt t="16830" x="1389063" y="3017838"/>
          <p14:tracePt t="16837" x="1404938" y="3017838"/>
          <p14:tracePt t="16847" x="1419225" y="3017838"/>
          <p14:tracePt t="16854" x="1449388" y="3017838"/>
          <p14:tracePt t="16862" x="1463675" y="3017838"/>
          <p14:tracePt t="16870" x="1479550" y="3017838"/>
          <p14:tracePt t="16878" x="1509713" y="3017838"/>
          <p14:tracePt t="16886" x="1554163" y="3017838"/>
          <p14:tracePt t="16894" x="1584325" y="3017838"/>
          <p14:tracePt t="16903" x="1612900" y="3017838"/>
          <p14:tracePt t="16911" x="1658938" y="3017838"/>
          <p14:tracePt t="16919" x="1703388" y="3033713"/>
          <p14:tracePt t="16927" x="1747838" y="3033713"/>
          <p14:tracePt t="16935" x="1792288" y="3048000"/>
          <p14:tracePt t="16944" x="1852613" y="3048000"/>
          <p14:tracePt t="16952" x="1912938" y="3048000"/>
          <p14:tracePt t="16960" x="1957388" y="3062288"/>
          <p14:tracePt t="16968" x="2017713" y="3062288"/>
          <p14:tracePt t="16976" x="2046288" y="3062288"/>
          <p14:tracePt t="16985" x="2120900" y="3078163"/>
          <p14:tracePt t="16992" x="2151063" y="3078163"/>
          <p14:tracePt t="17001" x="2181225" y="3092450"/>
          <p14:tracePt t="17009" x="2225675" y="3092450"/>
          <p14:tracePt t="17017" x="2241550" y="3092450"/>
          <p14:tracePt t="17025" x="2271713" y="3092450"/>
          <p14:tracePt t="17033" x="2286000" y="3092450"/>
          <p14:tracePt t="17042" x="2300288" y="3092450"/>
          <p14:tracePt t="17050" x="2316163" y="3092450"/>
          <p14:tracePt t="17058" x="2316163" y="3108325"/>
          <p14:tracePt t="17066" x="2330450" y="3108325"/>
          <p14:tracePt t="17829" x="2360613" y="3108325"/>
          <p14:tracePt t="17838" x="2390775" y="3108325"/>
          <p14:tracePt t="17845" x="2405063" y="3092450"/>
          <p14:tracePt t="17853" x="2451100" y="3092450"/>
          <p14:tracePt t="17860" x="2479675" y="3092450"/>
          <p14:tracePt t="17869" x="2495550" y="3092450"/>
          <p14:tracePt t="17876" x="2540000" y="3078163"/>
          <p14:tracePt t="17885" x="2570163" y="3078163"/>
          <p14:tracePt t="17892" x="2584450" y="3078163"/>
          <p14:tracePt t="17900" x="2600325" y="3078163"/>
          <p14:tracePt t="17908" x="2628900" y="3078163"/>
          <p14:tracePt t="17917" x="2644775" y="3078163"/>
          <p14:tracePt t="17925" x="2659063" y="3078163"/>
          <p14:tracePt t="17934" x="2674938" y="3078163"/>
          <p14:tracePt t="17957" x="2689225" y="3078163"/>
          <p14:tracePt t="17974" x="2705100" y="3078163"/>
          <p14:tracePt t="18059" x="2719388" y="3078163"/>
          <p14:tracePt t="18319" x="2705100" y="3078163"/>
          <p14:tracePt t="18762" x="2705100" y="3062288"/>
          <p14:tracePt t="18804" x="2689225" y="3062288"/>
          <p14:tracePt t="19711" x="2705100" y="3062288"/>
          <p14:tracePt t="19720" x="2719388" y="3062288"/>
          <p14:tracePt t="19728" x="2733675" y="3062288"/>
          <p14:tracePt t="19736" x="2779713" y="3062288"/>
          <p14:tracePt t="19742" x="2824163" y="3062288"/>
          <p14:tracePt t="19754" x="2913063" y="3048000"/>
          <p14:tracePt t="19760" x="3003550" y="3048000"/>
          <p14:tracePt t="19770" x="3122613" y="3033713"/>
          <p14:tracePt t="19776" x="3257550" y="3003550"/>
          <p14:tracePt t="19781" x="3316288" y="3003550"/>
          <p14:tracePt t="19792" x="3451225" y="2987675"/>
          <p14:tracePt t="19798" x="3570288" y="2987675"/>
          <p14:tracePt t="19809" x="3705225" y="2987675"/>
          <p14:tracePt t="19814" x="3824288" y="2987675"/>
          <p14:tracePt t="19825" x="3914775" y="2987675"/>
          <p14:tracePt t="19830" x="3944938" y="2987675"/>
          <p14:tracePt t="19842" x="4019550" y="2987675"/>
          <p14:tracePt t="19847" x="4078288" y="2987675"/>
          <p14:tracePt t="19859" x="4108450" y="2987675"/>
          <p14:tracePt t="19863" x="4138613" y="2987675"/>
          <p14:tracePt t="19876" x="4168775" y="2987675"/>
          <p14:tracePt t="19881" x="4183063" y="2987675"/>
          <p14:tracePt t="19892" x="4198938" y="2987675"/>
          <p14:tracePt t="19897" x="4213225" y="2987675"/>
          <p14:tracePt t="19914" x="4213225" y="3003550"/>
          <p14:tracePt t="19925" x="4229100" y="3003550"/>
          <p14:tracePt t="20455" x="4243388" y="3003550"/>
          <p14:tracePt t="20465" x="4287838" y="3003550"/>
          <p14:tracePt t="20473" x="4348163" y="3003550"/>
          <p14:tracePt t="20480" x="4406900" y="3017838"/>
          <p14:tracePt t="20487" x="4483100" y="3033713"/>
          <p14:tracePt t="20494" x="4511675" y="3033713"/>
          <p14:tracePt t="20501" x="4572000" y="3033713"/>
          <p14:tracePt t="20509" x="4616450" y="3048000"/>
          <p14:tracePt t="20517" x="4660900" y="3062288"/>
          <p14:tracePt t="20526" x="4691063" y="3062288"/>
          <p14:tracePt t="20534" x="4721225" y="3062288"/>
          <p14:tracePt t="20542" x="4737100" y="3078163"/>
          <p14:tracePt t="20558" x="4751388" y="3078163"/>
          <p14:tracePt t="20583" x="4765675" y="3078163"/>
          <p14:tracePt t="20627" x="4765675" y="3092450"/>
          <p14:tracePt t="20799" x="4751388" y="3092450"/>
          <p14:tracePt t="20962" x="4737100" y="3092450"/>
          <p14:tracePt t="21141" x="4721225" y="3092450"/>
          <p14:tracePt t="21174" x="4721225" y="3108325"/>
          <p14:tracePt t="21249" x="4706938" y="3108325"/>
          <p14:tracePt t="21289" x="4691063" y="3108325"/>
          <p14:tracePt t="21304" x="4676775" y="3108325"/>
          <p14:tracePt t="21320" x="4660900" y="3122613"/>
          <p14:tracePt t="21329" x="4646613" y="3122613"/>
          <p14:tracePt t="21344" x="4632325" y="3122613"/>
          <p14:tracePt t="21352" x="4616450" y="3136900"/>
          <p14:tracePt t="21360" x="4602163" y="3136900"/>
          <p14:tracePt t="21368" x="4586288" y="3136900"/>
          <p14:tracePt t="21376" x="4572000" y="3152775"/>
          <p14:tracePt t="21384" x="4541838" y="3152775"/>
          <p14:tracePt t="21393" x="4527550" y="3152775"/>
          <p14:tracePt t="21401" x="4511675" y="3167063"/>
          <p14:tracePt t="21409" x="4483100" y="3167063"/>
          <p14:tracePt t="21417" x="4467225" y="3182938"/>
          <p14:tracePt t="21425" x="4452938" y="3197225"/>
          <p14:tracePt t="21435" x="4437063" y="3197225"/>
          <p14:tracePt t="21442" x="4406900" y="3213100"/>
          <p14:tracePt t="21450" x="4392613" y="3213100"/>
          <p14:tracePt t="21458" x="4378325" y="3213100"/>
          <p14:tracePt t="21466" x="4362450" y="3227388"/>
          <p14:tracePt t="21475" x="4348163" y="3227388"/>
          <p14:tracePt t="21483" x="4348163" y="3241675"/>
          <p14:tracePt t="21491" x="4332288" y="3241675"/>
          <p14:tracePt t="21499" x="4318000" y="3241675"/>
          <p14:tracePt t="21507" x="4303713" y="3257550"/>
          <p14:tracePt t="21524" x="4287838" y="3257550"/>
          <p14:tracePt t="21531" x="4273550" y="3257550"/>
          <p14:tracePt t="21556" x="4257675" y="3257550"/>
          <p14:tracePt t="21564" x="4243388" y="3257550"/>
          <p14:tracePt t="21589" x="4229100" y="3257550"/>
          <p14:tracePt t="21605" x="4213225" y="3257550"/>
          <p14:tracePt t="21622" x="4198938" y="3257550"/>
          <p14:tracePt t="21630" x="4183063" y="3257550"/>
          <p14:tracePt t="21647" x="4168775" y="3257550"/>
          <p14:tracePt t="21654" x="4152900" y="3241675"/>
          <p14:tracePt t="21670" x="4138613" y="3241675"/>
          <p14:tracePt t="21679" x="4124325" y="3227388"/>
          <p14:tracePt t="21696" x="4108450" y="3227388"/>
          <p14:tracePt t="21705" x="4094163" y="3227388"/>
          <p14:tracePt t="21712" x="4078288" y="3213100"/>
          <p14:tracePt t="21721" x="4064000" y="3213100"/>
          <p14:tracePt t="21736" x="4049713" y="3197225"/>
          <p14:tracePt t="21744" x="4033838" y="3197225"/>
          <p14:tracePt t="21753" x="4019550" y="3182938"/>
          <p14:tracePt t="21761" x="4003675" y="3182938"/>
          <p14:tracePt t="21770" x="3989388" y="3167063"/>
          <p14:tracePt t="21777" x="3975100" y="3167063"/>
          <p14:tracePt t="21785" x="3959225" y="3167063"/>
          <p14:tracePt t="21794" x="3944938" y="3152775"/>
          <p14:tracePt t="21801" x="3929063" y="3152775"/>
          <p14:tracePt t="21810" x="3914775" y="3152775"/>
          <p14:tracePt t="21818" x="3914775" y="3136900"/>
          <p14:tracePt t="21826" x="3898900" y="3136900"/>
          <p14:tracePt t="21834" x="3884613" y="3122613"/>
          <p14:tracePt t="21851" x="3870325" y="3122613"/>
          <p14:tracePt t="21859" x="3854450" y="3122613"/>
          <p14:tracePt t="21867" x="3854450" y="3108325"/>
          <p14:tracePt t="21884" x="3840163" y="3092450"/>
          <p14:tracePt t="21909" x="3824288" y="3092450"/>
          <p14:tracePt t="21916" x="3824288" y="3078163"/>
          <p14:tracePt t="21926" x="3810000" y="3078163"/>
          <p14:tracePt t="21941" x="3810000" y="3062288"/>
          <p14:tracePt t="21949" x="3795713" y="3062288"/>
          <p14:tracePt t="21957" x="3795713" y="3048000"/>
          <p14:tracePt t="21965" x="3779838" y="3048000"/>
          <p14:tracePt t="21974" x="3779838" y="3033713"/>
          <p14:tracePt t="21990" x="3765550" y="3017838"/>
          <p14:tracePt t="21998" x="3765550" y="3003550"/>
          <p14:tracePt t="22008" x="3749675" y="3003550"/>
          <p14:tracePt t="22014" x="3749675" y="2987675"/>
          <p14:tracePt t="22023" x="3735388" y="2973388"/>
          <p14:tracePt t="22031" x="3735388" y="2943225"/>
          <p14:tracePt t="22039" x="3735388" y="2928938"/>
          <p14:tracePt t="22047" x="3721100" y="2913063"/>
          <p14:tracePt t="22055" x="3721100" y="2882900"/>
          <p14:tracePt t="22064" x="3721100" y="2868613"/>
          <p14:tracePt t="22072" x="3721100" y="2838450"/>
          <p14:tracePt t="22080" x="3721100" y="2808288"/>
          <p14:tracePt t="22088" x="3721100" y="2779713"/>
          <p14:tracePt t="22096" x="3721100" y="2749550"/>
          <p14:tracePt t="22104" x="3721100" y="2733675"/>
          <p14:tracePt t="22113" x="3721100" y="2689225"/>
          <p14:tracePt t="22121" x="3721100" y="2659063"/>
          <p14:tracePt t="22129" x="3721100" y="2644775"/>
          <p14:tracePt t="22137" x="3721100" y="2614613"/>
          <p14:tracePt t="22146" x="3721100" y="2584450"/>
          <p14:tracePt t="22154" x="3721100" y="2570163"/>
          <p14:tracePt t="22162" x="3721100" y="2554288"/>
          <p14:tracePt t="22170" x="3721100" y="2540000"/>
          <p14:tracePt t="22178" x="3735388" y="2525713"/>
          <p14:tracePt t="22195" x="3749675" y="2509838"/>
          <p14:tracePt t="22211" x="3765550" y="2495550"/>
          <p14:tracePt t="22219" x="3779838" y="2495550"/>
          <p14:tracePt t="22227" x="3795713" y="2495550"/>
          <p14:tracePt t="22235" x="3810000" y="2479675"/>
          <p14:tracePt t="22243" x="3840163" y="2465388"/>
          <p14:tracePt t="22252" x="3870325" y="2465388"/>
          <p14:tracePt t="22260" x="3898900" y="2451100"/>
          <p14:tracePt t="22268" x="3929063" y="2451100"/>
          <p14:tracePt t="22276" x="3959225" y="2435225"/>
          <p14:tracePt t="22284" x="4003675" y="2435225"/>
          <p14:tracePt t="22293" x="4049713" y="2420938"/>
          <p14:tracePt t="22300" x="4078288" y="2420938"/>
          <p14:tracePt t="22309" x="4108450" y="2420938"/>
          <p14:tracePt t="22317" x="4138613" y="2420938"/>
          <p14:tracePt t="22325" x="4183063" y="2420938"/>
          <p14:tracePt t="22333" x="4213225" y="2420938"/>
          <p14:tracePt t="22342" x="4243388" y="2420938"/>
          <p14:tracePt t="22351" x="4273550" y="2420938"/>
          <p14:tracePt t="22358" x="4287838" y="2420938"/>
          <p14:tracePt t="22367" x="4318000" y="2420938"/>
          <p14:tracePt t="22383" x="4332288" y="2420938"/>
          <p14:tracePt t="22391" x="4348163" y="2420938"/>
          <p14:tracePt t="22400" x="4362450" y="2435225"/>
          <p14:tracePt t="22417" x="4378325" y="2451100"/>
          <p14:tracePt t="22440" x="4392613" y="2465388"/>
          <p14:tracePt t="22456" x="4392613" y="2479675"/>
          <p14:tracePt t="22481" x="4392613" y="2495550"/>
          <p14:tracePt t="22489" x="4406900" y="2495550"/>
          <p14:tracePt t="22506" x="4406900" y="2509838"/>
          <p14:tracePt t="22514" x="4406900" y="2525713"/>
          <p14:tracePt t="22521" x="4406900" y="2540000"/>
          <p14:tracePt t="22530" x="4422775" y="2540000"/>
          <p14:tracePt t="22538" x="4422775" y="2554288"/>
          <p14:tracePt t="22547" x="4422775" y="2570163"/>
          <p14:tracePt t="22559" x="4422775" y="2584450"/>
          <p14:tracePt t="22564" x="4437063" y="2600325"/>
          <p14:tracePt t="22571" x="4437063" y="2614613"/>
          <p14:tracePt t="22580" x="4437063" y="2628900"/>
          <p14:tracePt t="22587" x="4452938" y="2644775"/>
          <p14:tracePt t="22597" x="4452938" y="2659063"/>
          <p14:tracePt t="22603" x="4452938" y="2674938"/>
          <p14:tracePt t="22613" x="4467225" y="2689225"/>
          <p14:tracePt t="22620" x="4467225" y="2719388"/>
          <p14:tracePt t="22630" x="4467225" y="2733675"/>
          <p14:tracePt t="22636" x="4483100" y="2763838"/>
          <p14:tracePt t="22644" x="4483100" y="2794000"/>
          <p14:tracePt t="22653" x="4483100" y="2808288"/>
          <p14:tracePt t="22661" x="4497388" y="2838450"/>
          <p14:tracePt t="22669" x="4497388" y="2854325"/>
          <p14:tracePt t="22680" x="4497388" y="2882900"/>
          <p14:tracePt t="22685" x="4497388" y="2898775"/>
          <p14:tracePt t="22693" x="4511675" y="2913063"/>
          <p14:tracePt t="22702" x="4511675" y="2928938"/>
          <p14:tracePt t="22710" x="4511675" y="2943225"/>
          <p14:tracePt t="22727" x="4511675" y="2959100"/>
          <p14:tracePt t="22735" x="4511675" y="2973388"/>
          <p14:tracePt t="22759" x="4511675" y="2987675"/>
          <p14:tracePt t="22804" x="4511675" y="3003550"/>
          <p14:tracePt t="22959" x="4497388" y="3003550"/>
          <p14:tracePt t="23187" x="4483100" y="3003550"/>
          <p14:tracePt t="23514" x="4467225" y="3003550"/>
          <p14:tracePt t="23917" x="4452938" y="3003550"/>
          <p14:tracePt t="24618" x="4452938" y="2987675"/>
          <p14:tracePt t="24831" x="4467225" y="2987675"/>
          <p14:tracePt t="24849" x="4497388" y="2987675"/>
          <p14:tracePt t="24856" x="4511675" y="2987675"/>
          <p14:tracePt t="24866" x="4557713" y="2987675"/>
          <p14:tracePt t="24873" x="4646613" y="2987675"/>
          <p14:tracePt t="24883" x="4737100" y="2987675"/>
          <p14:tracePt t="24889" x="4856163" y="2973388"/>
          <p14:tracePt t="24895" x="4930775" y="2973388"/>
          <p14:tracePt t="24904" x="5124450" y="2973388"/>
          <p14:tracePt t="24910" x="5199063" y="2973388"/>
          <p14:tracePt t="24921" x="5319713" y="2973388"/>
          <p14:tracePt t="24926" x="5438775" y="2973388"/>
          <p14:tracePt t="24937" x="5543550" y="2973388"/>
          <p14:tracePt t="24943" x="5573713" y="2973388"/>
          <p14:tracePt t="24954" x="5648325" y="2973388"/>
          <p14:tracePt t="24960" x="5692775" y="2973388"/>
          <p14:tracePt t="24971" x="5737225" y="2973388"/>
          <p14:tracePt t="24976" x="5753100" y="2973388"/>
          <p14:tracePt t="24987" x="5781675" y="2973388"/>
          <p14:tracePt t="24992" x="5797550" y="2973388"/>
          <p14:tracePt t="25021" x="5811838" y="2973388"/>
          <p14:tracePt t="25240" x="5797550" y="2973388"/>
          <p14:tracePt t="25354" x="5797550" y="2987675"/>
          <p14:tracePt t="25369" x="5781675" y="2987675"/>
          <p14:tracePt t="25573" x="5767388" y="2987675"/>
          <p14:tracePt t="25763" x="5767388" y="3003550"/>
          <p14:tracePt t="32615" x="5753100" y="3017838"/>
          <p14:tracePt t="32624" x="5753100" y="3033713"/>
          <p14:tracePt t="32630" x="5737225" y="3048000"/>
          <p14:tracePt t="32645" x="5737225" y="3062288"/>
          <p14:tracePt t="32653" x="5722938" y="3078163"/>
          <p14:tracePt t="32662" x="5722938" y="3092450"/>
          <p14:tracePt t="32670" x="5707063" y="3122613"/>
          <p14:tracePt t="32678" x="5692775" y="3152775"/>
          <p14:tracePt t="32686" x="5676900" y="3167063"/>
          <p14:tracePt t="32694" x="5676900" y="3197225"/>
          <p14:tracePt t="32702" x="5662613" y="3227388"/>
          <p14:tracePt t="32711" x="5648325" y="3271838"/>
          <p14:tracePt t="32719" x="5632450" y="3287713"/>
          <p14:tracePt t="32727" x="5618163" y="3316288"/>
          <p14:tracePt t="32735" x="5602288" y="3346450"/>
          <p14:tracePt t="32744" x="5588000" y="3376613"/>
          <p14:tracePt t="32751" x="5573713" y="3406775"/>
          <p14:tracePt t="32760" x="5543550" y="3436938"/>
          <p14:tracePt t="32767" x="5527675" y="3481388"/>
          <p14:tracePt t="32776" x="5499100" y="3525838"/>
          <p14:tracePt t="32784" x="5468938" y="3570288"/>
          <p14:tracePt t="32794" x="5422900" y="3630613"/>
          <p14:tracePt t="32800" x="5364163" y="3690938"/>
          <p14:tracePt t="32810" x="5303838" y="3765550"/>
          <p14:tracePt t="32817" x="5245100" y="3824288"/>
          <p14:tracePt t="32826" x="5184775" y="3898900"/>
          <p14:tracePt t="32833" x="5110163" y="3959225"/>
          <p14:tracePt t="32843" x="5049838" y="4003675"/>
          <p14:tracePt t="32849" x="4975225" y="4064000"/>
          <p14:tracePt t="32860" x="4914900" y="4108450"/>
          <p14:tracePt t="32866" x="4840288" y="4138613"/>
          <p14:tracePt t="32876" x="4781550" y="4183063"/>
          <p14:tracePt t="32882" x="4706938" y="4213225"/>
          <p14:tracePt t="32892" x="4646613" y="4243388"/>
          <p14:tracePt t="32899" x="4586288" y="4273550"/>
          <p14:tracePt t="32909" x="4541838" y="4303713"/>
          <p14:tracePt t="32915" x="4511675" y="4318000"/>
          <p14:tracePt t="32925" x="4467225" y="4332288"/>
          <p14:tracePt t="32931" x="4422775" y="4362450"/>
          <p14:tracePt t="32942" x="4378325" y="4378325"/>
          <p14:tracePt t="32948" x="4303713" y="4406900"/>
          <p14:tracePt t="32959" x="4287838" y="4422775"/>
          <p14:tracePt t="32964" x="4257675" y="4437063"/>
          <p14:tracePt t="32976" x="4213225" y="4452938"/>
          <p14:tracePt t="32981" x="4183063" y="4467225"/>
          <p14:tracePt t="32992" x="4152900" y="4483100"/>
          <p14:tracePt t="32997" x="4124325" y="4483100"/>
          <p14:tracePt t="33009" x="4094163" y="4497388"/>
          <p14:tracePt t="33014" x="4078288" y="4497388"/>
          <p14:tracePt t="33026" x="4064000" y="4511675"/>
          <p14:tracePt t="33031" x="4033838" y="4527550"/>
          <p14:tracePt t="33042" x="4019550" y="4527550"/>
          <p14:tracePt t="33047" x="4003675" y="4527550"/>
          <p14:tracePt t="33059" x="4003675" y="4541838"/>
          <p14:tracePt t="33063" x="3989388" y="4541838"/>
          <p14:tracePt t="33076" x="3975100" y="4541838"/>
          <p14:tracePt t="33080" x="3975100" y="4557713"/>
          <p14:tracePt t="33092" x="3959225" y="4557713"/>
          <p14:tracePt t="33109" x="3944938" y="4557713"/>
          <p14:tracePt t="33163" x="3929063" y="4557713"/>
          <p14:tracePt t="33490" x="3929063" y="4541838"/>
          <p14:tracePt t="36361" x="3929063" y="4557713"/>
          <p14:tracePt t="36372" x="3929063" y="4572000"/>
          <p14:tracePt t="36380" x="3944938" y="4616450"/>
          <p14:tracePt t="36388" x="3944938" y="4646613"/>
          <p14:tracePt t="36393" x="3959225" y="4691063"/>
          <p14:tracePt t="36402" x="3975100" y="4737100"/>
          <p14:tracePt t="36407" x="3989388" y="4781550"/>
          <p14:tracePt t="36415" x="4003675" y="4826000"/>
          <p14:tracePt t="36424" x="4019550" y="4870450"/>
          <p14:tracePt t="36431" x="4033838" y="4930775"/>
          <p14:tracePt t="36441" x="4064000" y="4975225"/>
          <p14:tracePt t="36448" x="4064000" y="5005388"/>
          <p14:tracePt t="36458" x="4078288" y="5049838"/>
          <p14:tracePt t="36464" x="4094163" y="5110163"/>
          <p14:tracePt t="36475" x="4108450" y="5124450"/>
          <p14:tracePt t="36480" x="4108450" y="5168900"/>
          <p14:tracePt t="36490" x="4124325" y="5199063"/>
          <p14:tracePt t="36497" x="4124325" y="5245100"/>
          <p14:tracePt t="36507" x="4138613" y="5259388"/>
          <p14:tracePt t="36513" x="4152900" y="5289550"/>
          <p14:tracePt t="36523" x="4152900" y="5319713"/>
          <p14:tracePt t="36529" x="4152900" y="5334000"/>
          <p14:tracePt t="36540" x="4168775" y="5348288"/>
          <p14:tracePt t="36546" x="4168775" y="5378450"/>
          <p14:tracePt t="36556" x="4168775" y="5394325"/>
          <p14:tracePt t="36562" x="4168775" y="5408613"/>
          <p14:tracePt t="36573" x="4168775" y="5422900"/>
          <p14:tracePt t="36579" x="4168775" y="5438775"/>
          <p14:tracePt t="36590" x="4168775" y="5453063"/>
          <p14:tracePt t="36595" x="4168775" y="5468938"/>
          <p14:tracePt t="36607" x="4168775" y="5483225"/>
          <p14:tracePt t="36619" x="4168775" y="5499100"/>
          <p14:tracePt t="36644" x="4168775" y="5513388"/>
          <p14:tracePt t="36776" x="4168775" y="5527675"/>
          <p14:tracePt t="36974" x="4168775" y="5543550"/>
          <p14:tracePt t="37195" x="4168775" y="5557838"/>
          <p14:tracePt t="38534" x="4168775" y="5543550"/>
          <p14:tracePt t="38585" x="4152900" y="5543550"/>
          <p14:tracePt t="38665" x="4152900" y="5527675"/>
          <p14:tracePt t="39967" x="4152900" y="5513388"/>
          <p14:tracePt t="39998" x="4152900" y="5499100"/>
          <p14:tracePt t="40014" x="4152900" y="5483225"/>
          <p14:tracePt t="40029" x="4152900" y="5453063"/>
          <p14:tracePt t="40038" x="4152900" y="5394325"/>
          <p14:tracePt t="40046" x="4168775" y="5319713"/>
          <p14:tracePt t="40055" x="4198938" y="5229225"/>
          <p14:tracePt t="40062" x="4243388" y="5110163"/>
          <p14:tracePt t="40070" x="4273550" y="5049838"/>
          <p14:tracePt t="40079" x="4318000" y="4930775"/>
          <p14:tracePt t="40087" x="4378325" y="4811713"/>
          <p14:tracePt t="40095" x="4422775" y="4706938"/>
          <p14:tracePt t="40103" x="4467225" y="4632325"/>
          <p14:tracePt t="40111" x="4527550" y="4557713"/>
          <p14:tracePt t="40119" x="4572000" y="4497388"/>
          <p14:tracePt t="40128" x="4616450" y="4437063"/>
          <p14:tracePt t="40136" x="4660900" y="4406900"/>
          <p14:tracePt t="40144" x="4691063" y="4362450"/>
          <p14:tracePt t="40152" x="4737100" y="4332288"/>
          <p14:tracePt t="40160" x="4781550" y="4303713"/>
          <p14:tracePt t="40173" x="4826000" y="4257675"/>
          <p14:tracePt t="40179" x="4870450" y="4213225"/>
          <p14:tracePt t="40185" x="4914900" y="4168775"/>
          <p14:tracePt t="40194" x="4991100" y="4124325"/>
          <p14:tracePt t="40201" x="5049838" y="4064000"/>
          <p14:tracePt t="40210" x="5124450" y="4019550"/>
          <p14:tracePt t="40218" x="5184775" y="3975100"/>
          <p14:tracePt t="40227" x="5259388" y="3944938"/>
          <p14:tracePt t="40234" x="5319713" y="3914775"/>
          <p14:tracePt t="40243" x="5394325" y="3884613"/>
          <p14:tracePt t="40250" x="5453063" y="3870325"/>
          <p14:tracePt t="40258" x="5513388" y="3854450"/>
          <p14:tracePt t="40266" x="5573713" y="3840163"/>
          <p14:tracePt t="40275" x="5632450" y="3824288"/>
          <p14:tracePt t="40283" x="5692775" y="3824288"/>
          <p14:tracePt t="40291" x="5722938" y="3810000"/>
          <p14:tracePt t="40299" x="5797550" y="3795713"/>
          <p14:tracePt t="40307" x="5842000" y="3779838"/>
          <p14:tracePt t="40315" x="5902325" y="3779838"/>
          <p14:tracePt t="40324" x="5946775" y="3779838"/>
          <p14:tracePt t="40332" x="6007100" y="3779838"/>
          <p14:tracePt t="40340" x="6051550" y="3779838"/>
          <p14:tracePt t="40348" x="6065838" y="3779838"/>
          <p14:tracePt t="40356" x="6110288" y="3779838"/>
          <p14:tracePt t="40365" x="6140450" y="3779838"/>
          <p14:tracePt t="40377" x="6170613" y="3779838"/>
          <p14:tracePt t="40382" x="6200775" y="3795713"/>
          <p14:tracePt t="40389" x="6215063" y="3795713"/>
          <p14:tracePt t="40398" x="6230938" y="3810000"/>
          <p14:tracePt t="40415" x="6245225" y="3810000"/>
          <p14:tracePt t="40422" x="6245225" y="3824288"/>
          <p14:tracePt t="40438" x="6261100" y="3824288"/>
          <p14:tracePt t="40455" x="6261100" y="3840163"/>
          <p14:tracePt t="40628" x="6245225" y="3840163"/>
          <p14:tracePt t="40711" x="6245225" y="3854450"/>
          <p14:tracePt t="40734" x="6230938" y="3854450"/>
          <p14:tracePt t="40783" x="6215063" y="3854450"/>
          <p14:tracePt t="40800" x="6215063" y="3870325"/>
          <p14:tracePt t="40823" x="6200775" y="3870325"/>
          <p14:tracePt t="40856" x="6184900" y="3870325"/>
          <p14:tracePt t="40872" x="6170613" y="3870325"/>
          <p14:tracePt t="40889" x="6156325" y="3884613"/>
          <p14:tracePt t="40905" x="6140450" y="3884613"/>
          <p14:tracePt t="40921" x="6126163" y="3884613"/>
          <p14:tracePt t="40929" x="6110288" y="3898900"/>
          <p14:tracePt t="40946" x="6096000" y="3898900"/>
          <p14:tracePt t="40954" x="6081713" y="3898900"/>
          <p14:tracePt t="40970" x="6065838" y="3914775"/>
          <p14:tracePt t="40978" x="6051550" y="3914775"/>
          <p14:tracePt t="40986" x="6035675" y="3914775"/>
          <p14:tracePt t="41003" x="6021388" y="3914775"/>
          <p14:tracePt t="41019" x="6007100" y="3929063"/>
          <p14:tracePt t="41043" x="5991225" y="3929063"/>
          <p14:tracePt t="41086" x="5976938" y="3929063"/>
          <p14:tracePt t="41094" x="5976938" y="3944938"/>
          <p14:tracePt t="41126" x="5961063" y="3944938"/>
          <p14:tracePt t="41159" x="5961063" y="3959225"/>
          <p14:tracePt t="41178" x="5946775" y="3959225"/>
          <p14:tracePt t="41235" x="5930900" y="3959225"/>
          <p14:tracePt t="41273" x="5916613" y="3959225"/>
          <p14:tracePt t="41282" x="5916613" y="3975100"/>
          <p14:tracePt t="41289" x="5902325" y="3975100"/>
          <p14:tracePt t="41314" x="5886450" y="3975100"/>
          <p14:tracePt t="41332" x="5872163" y="3975100"/>
          <p14:tracePt t="41346" x="5856288" y="3975100"/>
          <p14:tracePt t="41363" x="5842000" y="3975100"/>
          <p14:tracePt t="41379" x="5827713" y="3975100"/>
          <p14:tracePt t="41387" x="5827713" y="3989388"/>
          <p14:tracePt t="41395" x="5811838" y="3989388"/>
          <p14:tracePt t="41412" x="5797550" y="3989388"/>
          <p14:tracePt t="41420" x="5781675" y="3989388"/>
          <p14:tracePt t="41428" x="5767388" y="3989388"/>
          <p14:tracePt t="41436" x="5767388" y="4003675"/>
          <p14:tracePt t="41444" x="5753100" y="4003675"/>
          <p14:tracePt t="41452" x="5737225" y="4003675"/>
          <p14:tracePt t="41460" x="5722938" y="4003675"/>
          <p14:tracePt t="41469" x="5707063" y="4003675"/>
          <p14:tracePt t="41477" x="5692775" y="4003675"/>
          <p14:tracePt t="41485" x="5676900" y="4003675"/>
          <p14:tracePt t="41493" x="5662613" y="4003675"/>
          <p14:tracePt t="41501" x="5648325" y="4003675"/>
          <p14:tracePt t="41509" x="5632450" y="4003675"/>
          <p14:tracePt t="41518" x="5618163" y="4003675"/>
          <p14:tracePt t="41526" x="5602288" y="4003675"/>
          <p14:tracePt t="41534" x="5588000" y="4003675"/>
          <p14:tracePt t="41542" x="5573713" y="4003675"/>
          <p14:tracePt t="41558" x="5557838" y="4003675"/>
          <p14:tracePt t="41567" x="5527675" y="4003675"/>
          <p14:tracePt t="41575" x="5513388" y="4003675"/>
          <p14:tracePt t="41583" x="5499100" y="4003675"/>
          <p14:tracePt t="41591" x="5483225" y="4003675"/>
          <p14:tracePt t="41599" x="5468938" y="4003675"/>
          <p14:tracePt t="41607" x="5453063" y="4003675"/>
          <p14:tracePt t="41624" x="5438775" y="4003675"/>
          <p14:tracePt t="41632" x="5422900" y="4003675"/>
          <p14:tracePt t="41641" x="5422900" y="3989388"/>
          <p14:tracePt t="41648" x="5408613" y="3989388"/>
          <p14:tracePt t="41665" x="5394325" y="3989388"/>
          <p14:tracePt t="41681" x="5378450" y="3989388"/>
          <p14:tracePt t="41715" x="5364163" y="3989388"/>
          <p14:tracePt t="41739" x="5348288" y="3989388"/>
          <p14:tracePt t="41756" x="5348288" y="3975100"/>
          <p14:tracePt t="41879" x="5334000" y="3975100"/>
          <p14:tracePt t="41953" x="5319713" y="3959225"/>
          <p14:tracePt t="41976" x="5319713" y="3944938"/>
          <p14:tracePt t="41984" x="5303838" y="3944938"/>
          <p14:tracePt t="42009" x="5303838" y="3929063"/>
          <p14:tracePt t="42017" x="5289550" y="3929063"/>
          <p14:tracePt t="42033" x="5289550" y="3914775"/>
          <p14:tracePt t="42050" x="5273675" y="3898900"/>
          <p14:tracePt t="42066" x="5273675" y="3884613"/>
          <p14:tracePt t="42082" x="5259388" y="3884613"/>
          <p14:tracePt t="42091" x="5259388" y="3870325"/>
          <p14:tracePt t="42098" x="5259388" y="3854450"/>
          <p14:tracePt t="42115" x="5259388" y="3840163"/>
          <p14:tracePt t="42132" x="5259388" y="3824288"/>
          <p14:tracePt t="42140" x="5259388" y="3810000"/>
          <p14:tracePt t="42147" x="5259388" y="3795713"/>
          <p14:tracePt t="42156" x="5259388" y="3765550"/>
          <p14:tracePt t="42164" x="5273675" y="3735388"/>
          <p14:tracePt t="42173" x="5319713" y="3660775"/>
          <p14:tracePt t="42180" x="5364163" y="3586163"/>
          <p14:tracePt t="42189" x="5378450" y="3541713"/>
          <p14:tracePt t="42196" x="5422900" y="3451225"/>
          <p14:tracePt t="42206" x="5468938" y="3390900"/>
          <p14:tracePt t="42213" x="5499100" y="3362325"/>
          <p14:tracePt t="42222" x="5527675" y="3316288"/>
          <p14:tracePt t="42229" x="5557838" y="3271838"/>
          <p14:tracePt t="42239" x="5588000" y="3257550"/>
          <p14:tracePt t="42246" x="5618163" y="3227388"/>
          <p14:tracePt t="42262" x="5632450" y="3227388"/>
          <p14:tracePt t="42270" x="5648325" y="3227388"/>
          <p14:tracePt t="42278" x="5662613" y="3227388"/>
          <p14:tracePt t="42286" x="5676900" y="3227388"/>
          <p14:tracePt t="42294" x="5692775" y="3227388"/>
          <p14:tracePt t="42302" x="5707063" y="3227388"/>
          <p14:tracePt t="42311" x="5722938" y="3227388"/>
          <p14:tracePt t="42319" x="5753100" y="3241675"/>
          <p14:tracePt t="42327" x="5753100" y="3257550"/>
          <p14:tracePt t="42335" x="5797550" y="3271838"/>
          <p14:tracePt t="42344" x="5827713" y="3302000"/>
          <p14:tracePt t="42352" x="5856288" y="3332163"/>
          <p14:tracePt t="42360" x="5886450" y="3346450"/>
          <p14:tracePt t="42368" x="5930900" y="3376613"/>
          <p14:tracePt t="42377" x="5961063" y="3421063"/>
          <p14:tracePt t="42384" x="5976938" y="3436938"/>
          <p14:tracePt t="42393" x="6021388" y="3481388"/>
          <p14:tracePt t="42406" x="6051550" y="3511550"/>
          <p14:tracePt t="42412" x="6081713" y="3541713"/>
          <p14:tracePt t="42418" x="6096000" y="3556000"/>
          <p14:tracePt t="42427" x="6110288" y="3586163"/>
          <p14:tracePt t="42434" x="6126163" y="3600450"/>
          <p14:tracePt t="42450" x="6140450" y="3616325"/>
          <p14:tracePt t="42458" x="6140450" y="3630613"/>
          <p14:tracePt t="42491" x="6140450" y="3644900"/>
          <p14:tracePt t="42543" x="6140450" y="3660775"/>
          <p14:tracePt t="42649" x="6140450" y="3675063"/>
          <p14:tracePt t="42780" x="6156325" y="3660775"/>
          <p14:tracePt t="42799" x="6170613" y="3660775"/>
          <p14:tracePt t="42805" x="6200775" y="3660775"/>
          <p14:tracePt t="42816" x="6215063" y="3660775"/>
          <p14:tracePt t="42822" x="6245225" y="3644900"/>
          <p14:tracePt t="42832" x="6289675" y="3644900"/>
          <p14:tracePt t="42837" x="6335713" y="3644900"/>
          <p14:tracePt t="42854" x="6454775" y="3630613"/>
          <p14:tracePt t="42860" x="6529388" y="3630613"/>
          <p14:tracePt t="42867" x="6604000" y="3616325"/>
          <p14:tracePt t="42876" x="6692900" y="3616325"/>
          <p14:tracePt t="42883" x="6769100" y="3616325"/>
          <p14:tracePt t="42892" x="6843713" y="3616325"/>
          <p14:tracePt t="42900" x="6918325" y="3616325"/>
          <p14:tracePt t="42909" x="6932613" y="3616325"/>
          <p14:tracePt t="42916" x="6992938" y="3616325"/>
          <p14:tracePt t="42926" x="7037388" y="3616325"/>
          <p14:tracePt t="42932" x="7081838" y="3616325"/>
          <p14:tracePt t="42942" x="7112000" y="3616325"/>
          <p14:tracePt t="42949" x="7142163" y="3616325"/>
          <p14:tracePt t="42958" x="7172325" y="3616325"/>
          <p14:tracePt t="42965" x="7200900" y="3616325"/>
          <p14:tracePt t="42973" x="7231063" y="3630613"/>
          <p14:tracePt t="42981" x="7246938" y="3630613"/>
          <p14:tracePt t="42990" x="7261225" y="3630613"/>
          <p14:tracePt t="42998" x="7277100" y="3644900"/>
          <p14:tracePt t="43006" x="7291388" y="3644900"/>
          <p14:tracePt t="43014" x="7305675" y="3644900"/>
          <p14:tracePt t="43031" x="7321550" y="3660775"/>
          <p14:tracePt t="43042" x="7335838" y="3660775"/>
          <p14:tracePt t="43047" x="7366000" y="3660775"/>
          <p14:tracePt t="43055" x="7380288" y="3660775"/>
          <p14:tracePt t="43063" x="7410450" y="3660775"/>
          <p14:tracePt t="43071" x="7440613" y="3675063"/>
          <p14:tracePt t="43080" x="7470775" y="3675063"/>
          <p14:tracePt t="43087" x="7500938" y="3675063"/>
          <p14:tracePt t="43097" x="7531100" y="3675063"/>
          <p14:tracePt t="43104" x="7559675" y="3690938"/>
          <p14:tracePt t="43114" x="7605713" y="3690938"/>
          <p14:tracePt t="43120" x="7634288" y="3690938"/>
          <p14:tracePt t="43130" x="7694613" y="3690938"/>
          <p14:tracePt t="43137" x="7708900" y="3690938"/>
          <p14:tracePt t="43146" x="7769225" y="3690938"/>
          <p14:tracePt t="43153" x="7785100" y="3690938"/>
          <p14:tracePt t="43161" x="7843838" y="3690938"/>
          <p14:tracePt t="43169" x="7859713" y="3690938"/>
          <p14:tracePt t="43178" x="7888288" y="3690938"/>
          <p14:tracePt t="43186" x="7918450" y="3690938"/>
          <p14:tracePt t="43194" x="7948613" y="3690938"/>
          <p14:tracePt t="43202" x="7962900" y="3690938"/>
          <p14:tracePt t="43210" x="7978775" y="3690938"/>
          <p14:tracePt t="43218" x="7978775" y="3705225"/>
          <p14:tracePt t="43226" x="7993063" y="3705225"/>
          <p14:tracePt t="43243" x="8008938" y="3705225"/>
          <p14:tracePt t="43276" x="8023225" y="3721100"/>
          <p14:tracePt t="43345" x="8023225" y="3735388"/>
          <p14:tracePt t="43669" x="8023225" y="3749675"/>
          <p14:tracePt t="43701" x="8023225" y="3765550"/>
          <p14:tracePt t="43734" x="8023225" y="3779838"/>
          <p14:tracePt t="43759" x="8008938" y="3779838"/>
          <p14:tracePt t="43767" x="8008938" y="3795713"/>
          <p14:tracePt t="43783" x="8008938" y="3810000"/>
          <p14:tracePt t="43799" x="8008938" y="3824288"/>
          <p14:tracePt t="43824" x="7993063" y="3840163"/>
          <p14:tracePt t="43849" x="7993063" y="3854450"/>
          <p14:tracePt t="43889" x="7978775" y="3854450"/>
          <p14:tracePt t="43897" x="7978775" y="3870325"/>
          <p14:tracePt t="43922" x="7962900" y="3870325"/>
          <p14:tracePt t="43946" x="7962900" y="3884613"/>
          <p14:tracePt t="43955" x="7948613" y="3884613"/>
          <p14:tracePt t="43979" x="7948613" y="3898900"/>
          <p14:tracePt t="43987" x="7934325" y="3898900"/>
          <p14:tracePt t="44020" x="7918450" y="3898900"/>
          <p14:tracePt t="44036" x="7918450" y="3914775"/>
          <p14:tracePt t="44053" x="7904163" y="3914775"/>
          <p14:tracePt t="44069" x="7888288" y="3914775"/>
          <p14:tracePt t="44095" x="7874000" y="3914775"/>
          <p14:tracePt t="44127" x="7859713" y="3914775"/>
          <p14:tracePt t="44160" x="7843838" y="3914775"/>
          <p14:tracePt t="44175" x="7829550" y="3914775"/>
          <p14:tracePt t="44192" x="7829550" y="3929063"/>
          <p14:tracePt t="44200" x="7813675" y="3929063"/>
          <p14:tracePt t="44217" x="7799388" y="3929063"/>
          <p14:tracePt t="44233" x="7785100" y="3929063"/>
          <p14:tracePt t="44258" x="7769225" y="3944938"/>
          <p14:tracePt t="44267" x="7754938" y="3944938"/>
          <p14:tracePt t="44282" x="7739063" y="3944938"/>
          <p14:tracePt t="44299" x="7724775" y="3959225"/>
          <p14:tracePt t="44315" x="7708900" y="3959225"/>
          <p14:tracePt t="44322" x="7694613" y="3959225"/>
          <p14:tracePt t="44339" x="7680325" y="3959225"/>
          <p14:tracePt t="44348" x="7680325" y="3975100"/>
          <p14:tracePt t="44355" x="7664450" y="3975100"/>
          <p14:tracePt t="44372" x="7650163" y="3975100"/>
          <p14:tracePt t="44380" x="7634288" y="3989388"/>
          <p14:tracePt t="44396" x="7620000" y="3989388"/>
          <p14:tracePt t="44404" x="7605713" y="3989388"/>
          <p14:tracePt t="44420" x="7589838" y="3989388"/>
          <p14:tracePt t="44429" x="7575550" y="3989388"/>
          <p14:tracePt t="44437" x="7559675" y="3989388"/>
          <p14:tracePt t="44445" x="7545388" y="3989388"/>
          <p14:tracePt t="44454" x="7531100" y="3989388"/>
          <p14:tracePt t="44471" x="7515225" y="3989388"/>
          <p14:tracePt t="44478" x="7500938" y="3989388"/>
          <p14:tracePt t="44486" x="7485063" y="3989388"/>
          <p14:tracePt t="44494" x="7470775" y="3989388"/>
          <p14:tracePt t="44502" x="7454900" y="3989388"/>
          <p14:tracePt t="44511" x="7440613" y="3989388"/>
          <p14:tracePt t="44518" x="7426325" y="3989388"/>
          <p14:tracePt t="44527" x="7410450" y="3989388"/>
          <p14:tracePt t="44543" x="7396163" y="3989388"/>
          <p14:tracePt t="44559" x="7380288" y="3989388"/>
          <p14:tracePt t="44576" x="7366000" y="3989388"/>
          <p14:tracePt t="44601" x="7351713" y="3989388"/>
          <p14:tracePt t="44618" x="7351713" y="3975100"/>
          <p14:tracePt t="44642" x="7335838" y="3975100"/>
          <p14:tracePt t="44701" x="7321550" y="3975100"/>
          <p14:tracePt t="44791" x="7305675" y="3975100"/>
          <p14:tracePt t="44972" x="7305675" y="3989388"/>
          <p14:tracePt t="45002" x="7305675" y="4003675"/>
          <p14:tracePt t="45020" x="7321550" y="4019550"/>
          <p14:tracePt t="45037" x="7335838" y="4049713"/>
          <p14:tracePt t="45045" x="7335838" y="4078288"/>
          <p14:tracePt t="45052" x="7335838" y="4124325"/>
          <p14:tracePt t="45058" x="7351713" y="4183063"/>
          <p14:tracePt t="45067" x="7366000" y="4257675"/>
          <p14:tracePt t="45075" x="7366000" y="4348163"/>
          <p14:tracePt t="45083" x="7380288" y="4422775"/>
          <p14:tracePt t="45091" x="7380288" y="4511675"/>
          <p14:tracePt t="45099" x="7396163" y="4586288"/>
          <p14:tracePt t="45107" x="7396163" y="4676775"/>
          <p14:tracePt t="45115" x="7396163" y="4751388"/>
          <p14:tracePt t="45129" x="7396163" y="4826000"/>
          <p14:tracePt t="45134" x="7396163" y="4900613"/>
          <p14:tracePt t="45140" x="7396163" y="4975225"/>
          <p14:tracePt t="45150" x="7396163" y="5049838"/>
          <p14:tracePt t="45156" x="7396163" y="5140325"/>
          <p14:tracePt t="45165" x="7396163" y="5214938"/>
          <p14:tracePt t="45173" x="7396163" y="5289550"/>
          <p14:tracePt t="45181" x="7396163" y="5378450"/>
          <p14:tracePt t="45189" x="7396163" y="5453063"/>
          <p14:tracePt t="45198" x="7396163" y="5513388"/>
          <p14:tracePt t="45205" x="7396163" y="5543550"/>
          <p14:tracePt t="45214" x="7396163" y="5602288"/>
          <p14:tracePt t="45222" x="7396163" y="5648325"/>
          <p14:tracePt t="45230" x="7396163" y="5692775"/>
          <p14:tracePt t="45238" x="7396163" y="5737225"/>
          <p14:tracePt t="45246" x="7396163" y="5767388"/>
          <p14:tracePt t="45254" x="7380288" y="5781675"/>
          <p14:tracePt t="45263" x="7380288" y="5811838"/>
          <p14:tracePt t="45271" x="7380288" y="5827713"/>
          <p14:tracePt t="45279" x="7380288" y="5842000"/>
          <p14:tracePt t="45287" x="7366000" y="5856288"/>
          <p14:tracePt t="45295" x="7366000" y="5886450"/>
          <p14:tracePt t="45683" x="7351713" y="5902325"/>
          <p14:tracePt t="45697" x="7335838" y="5930900"/>
          <p14:tracePt t="45707" x="7305675" y="5946775"/>
          <p14:tracePt t="45708" x="7277100" y="5961063"/>
          <p14:tracePt t="45716" x="7261225" y="5991225"/>
          <p14:tracePt t="45722" x="7231063" y="6007100"/>
          <p14:tracePt t="45729" x="7216775" y="6021388"/>
          <p14:tracePt t="45739" x="7186613" y="6035675"/>
          <p14:tracePt t="45746" x="7156450" y="6051550"/>
          <p14:tracePt t="45754" x="7126288" y="6065838"/>
          <p14:tracePt t="45762" x="7097713" y="6081713"/>
          <p14:tracePt t="45770" x="7067550" y="6081713"/>
          <p14:tracePt t="45778" x="7051675" y="6096000"/>
          <p14:tracePt t="45786" x="7007225" y="6096000"/>
          <p14:tracePt t="45794" x="6977063" y="6096000"/>
          <p14:tracePt t="45802" x="6962775" y="6096000"/>
          <p14:tracePt t="45811" x="6932613" y="6096000"/>
          <p14:tracePt t="45819" x="6902450" y="6096000"/>
          <p14:tracePt t="45827" x="6872288" y="6096000"/>
          <p14:tracePt t="45835" x="6843713" y="6096000"/>
          <p14:tracePt t="45844" x="6827838" y="6096000"/>
          <p14:tracePt t="45851" x="6797675" y="6096000"/>
          <p14:tracePt t="45861" x="6783388" y="6096000"/>
          <p14:tracePt t="45868" x="6753225" y="6096000"/>
          <p14:tracePt t="45877" x="6738938" y="6096000"/>
          <p14:tracePt t="45884" x="6723063" y="6096000"/>
          <p14:tracePt t="45893" x="6708775" y="6096000"/>
          <p14:tracePt t="45900" x="6692900" y="6096000"/>
          <p14:tracePt t="45911" x="6678613" y="6096000"/>
          <p14:tracePt t="45917" x="6664325" y="6096000"/>
          <p14:tracePt t="45933" x="6648450" y="6096000"/>
          <p14:tracePt t="45943" x="6634163" y="6081713"/>
          <p14:tracePt t="45950" x="6618288" y="6081713"/>
          <p14:tracePt t="45966" x="6604000" y="6081713"/>
          <p14:tracePt t="45983" x="6589713" y="6065838"/>
          <p14:tracePt t="46008" x="6573838" y="6065838"/>
          <p14:tracePt t="46059" x="6573838" y="6051550"/>
          <p14:tracePt t="46098" x="6559550" y="6051550"/>
          <p14:tracePt t="46305" x="6573838" y="6051550"/>
          <p14:tracePt t="46336" x="6604000" y="6051550"/>
          <p14:tracePt t="46343" x="6618288" y="6065838"/>
          <p14:tracePt t="46351" x="6648450" y="6065838"/>
          <p14:tracePt t="46359" x="6678613" y="6065838"/>
          <p14:tracePt t="46367" x="6723063" y="6081713"/>
          <p14:tracePt t="46380" x="6769100" y="6081713"/>
          <p14:tracePt t="46385" x="6827838" y="6096000"/>
          <p14:tracePt t="46392" x="6888163" y="6110288"/>
          <p14:tracePt t="46401" x="6902450" y="6110288"/>
          <p14:tracePt t="46408" x="6946900" y="6126163"/>
          <p14:tracePt t="46416" x="6992938" y="6140450"/>
          <p14:tracePt t="46424" x="7023100" y="6156325"/>
          <p14:tracePt t="46432" x="7037388" y="6156325"/>
          <p14:tracePt t="46440" x="7051675" y="6170613"/>
          <p14:tracePt t="46451" x="7067550" y="6170613"/>
          <p14:tracePt t="46457" x="7081838" y="6170613"/>
          <p14:tracePt t="46465" x="7081838" y="6184900"/>
          <p14:tracePt t="46481" x="7097713" y="6184900"/>
          <p14:tracePt t="47367" x="7112000" y="6184900"/>
          <p14:tracePt t="47379" x="7126288" y="6184900"/>
          <p14:tracePt t="47389" x="7142163" y="6184900"/>
          <p14:tracePt t="47390" x="7156450" y="6184900"/>
          <p14:tracePt t="47398" x="7172325" y="6184900"/>
          <p14:tracePt t="47405" x="7200900" y="6184900"/>
          <p14:tracePt t="47414" x="7216775" y="6184900"/>
          <p14:tracePt t="47422" x="7231063" y="6184900"/>
          <p14:tracePt t="47430" x="7246938" y="6184900"/>
          <p14:tracePt t="47438" x="7261225" y="6184900"/>
          <p14:tracePt t="47456" x="7277100" y="6184900"/>
          <p14:tracePt t="47463" x="7291388" y="6184900"/>
          <p14:tracePt t="47479" x="7291388" y="6200775"/>
          <p14:tracePt t="47495" x="7305675" y="6200775"/>
          <p14:tracePt t="47711" x="7291388" y="6200775"/>
          <p14:tracePt t="47917" x="7277100" y="6200775"/>
          <p14:tracePt t="47981" x="7261225" y="6200775"/>
          <p14:tracePt t="48012" x="7246938" y="6200775"/>
          <p14:tracePt t="48035" x="7231063" y="6200775"/>
          <p14:tracePt t="48045" x="7216775" y="6200775"/>
          <p14:tracePt t="48060" x="7200900" y="6200775"/>
          <p14:tracePt t="48068" x="7172325" y="6200775"/>
          <p14:tracePt t="48076" x="7142163" y="6200775"/>
          <p14:tracePt t="48084" x="7126288" y="6200775"/>
          <p14:tracePt t="48092" x="7097713" y="6200775"/>
          <p14:tracePt t="48100" x="7067550" y="6200775"/>
          <p14:tracePt t="48108" x="7037388" y="6200775"/>
          <p14:tracePt t="48117" x="7023100" y="6200775"/>
          <p14:tracePt t="48125" x="6992938" y="6200775"/>
          <p14:tracePt t="48133" x="6962775" y="6200775"/>
          <p14:tracePt t="48141" x="6932613" y="6200775"/>
          <p14:tracePt t="48149" x="6918325" y="6200775"/>
          <p14:tracePt t="48158" x="6888163" y="6200775"/>
          <p14:tracePt t="48166" x="6872288" y="6200775"/>
          <p14:tracePt t="48174" x="6858000" y="6200775"/>
          <p14:tracePt t="48182" x="6843713" y="6184900"/>
          <p14:tracePt t="48190" x="6813550" y="6184900"/>
          <p14:tracePt t="48198" x="6797675" y="6184900"/>
          <p14:tracePt t="48215" x="6783388" y="6170613"/>
          <p14:tracePt t="48223" x="6769100" y="6170613"/>
          <p14:tracePt t="48240" x="6753225" y="6170613"/>
          <p14:tracePt t="48264" x="6738938" y="6170613"/>
          <p14:tracePt t="48308" x="6723063" y="6170613"/>
          <p14:tracePt t="48586" x="6723063" y="6156325"/>
          <p14:tracePt t="48634" x="6723063" y="6140450"/>
          <p14:tracePt t="48665" x="6723063" y="6126163"/>
          <p14:tracePt t="48675" x="6708775" y="6110288"/>
          <p14:tracePt t="48689" x="6708775" y="6096000"/>
          <p14:tracePt t="48697" x="6692900" y="6096000"/>
          <p14:tracePt t="48705" x="6692900" y="6081713"/>
          <p14:tracePt t="48722" x="6692900" y="6065838"/>
          <p14:tracePt t="48731" x="6692900" y="6051550"/>
          <p14:tracePt t="48738" x="6692900" y="6035675"/>
          <p14:tracePt t="48747" x="6678613" y="6035675"/>
          <p14:tracePt t="48754" x="6678613" y="6021388"/>
          <p14:tracePt t="48764" x="6678613" y="6007100"/>
          <p14:tracePt t="48771" x="6678613" y="5991225"/>
          <p14:tracePt t="48780" x="6678613" y="5961063"/>
          <p14:tracePt t="48787" x="6678613" y="5930900"/>
          <p14:tracePt t="48797" x="6678613" y="5916613"/>
          <p14:tracePt t="48804" x="6678613" y="5886450"/>
          <p14:tracePt t="48813" x="6678613" y="5872163"/>
          <p14:tracePt t="48820" x="6678613" y="5856288"/>
          <p14:tracePt t="48828" x="6692900" y="5827713"/>
          <p14:tracePt t="48836" x="6692900" y="5811838"/>
          <p14:tracePt t="48845" x="6692900" y="5781675"/>
          <p14:tracePt t="48853" x="6708775" y="5767388"/>
          <p14:tracePt t="48861" x="6723063" y="5737225"/>
          <p14:tracePt t="48869" x="6723063" y="5722938"/>
          <p14:tracePt t="48877" x="6738938" y="5676900"/>
          <p14:tracePt t="48886" x="6753225" y="5632450"/>
          <p14:tracePt t="48897" x="6769100" y="5602288"/>
          <p14:tracePt t="48903" x="6797675" y="5543550"/>
          <p14:tracePt t="48910" x="6813550" y="5483225"/>
          <p14:tracePt t="48918" x="6843713" y="5422900"/>
          <p14:tracePt t="48926" x="6858000" y="5348288"/>
          <p14:tracePt t="48935" x="6902450" y="5273675"/>
          <p14:tracePt t="48942" x="6918325" y="5199063"/>
          <p14:tracePt t="48951" x="6932613" y="5168900"/>
          <p14:tracePt t="48959" x="6946900" y="5110163"/>
          <p14:tracePt t="48968" x="6962775" y="5065713"/>
          <p14:tracePt t="48976" x="6962775" y="5019675"/>
          <p14:tracePt t="48985" x="6977063" y="4991100"/>
          <p14:tracePt t="48992" x="6977063" y="4975225"/>
          <p14:tracePt t="49001" x="6977063" y="4960938"/>
          <p14:tracePt t="49008" x="6992938" y="4945063"/>
          <p14:tracePt t="49041" x="6992938" y="4930775"/>
          <p14:tracePt t="49093" x="6992938" y="4914900"/>
          <p14:tracePt t="49127" x="6992938" y="4900613"/>
          <p14:tracePt t="49191" x="6992938" y="4886325"/>
          <p14:tracePt t="49297" x="6992938" y="4900613"/>
          <p14:tracePt t="49318" x="6992938" y="4914900"/>
          <p14:tracePt t="49331" x="6992938" y="4930775"/>
          <p14:tracePt t="49344" x="6992938" y="4945063"/>
          <p14:tracePt t="49351" x="7007225" y="4960938"/>
          <p14:tracePt t="49361" x="7007225" y="4975225"/>
          <p14:tracePt t="49377" x="7007225" y="5005388"/>
          <p14:tracePt t="49384" x="7023100" y="5035550"/>
          <p14:tracePt t="49394" x="7037388" y="5065713"/>
          <p14:tracePt t="49401" x="7037388" y="5094288"/>
          <p14:tracePt t="49410" x="7051675" y="5124450"/>
          <p14:tracePt t="49417" x="7067550" y="5168900"/>
          <p14:tracePt t="49426" x="7081838" y="5214938"/>
          <p14:tracePt t="49433" x="7097713" y="5229225"/>
          <p14:tracePt t="49441" x="7112000" y="5303838"/>
          <p14:tracePt t="49450" x="7126288" y="5319713"/>
          <p14:tracePt t="49458" x="7142163" y="5364163"/>
          <p14:tracePt t="49466" x="7156450" y="5408613"/>
          <p14:tracePt t="49474" x="7172325" y="5438775"/>
          <p14:tracePt t="49482" x="7186613" y="5468938"/>
          <p14:tracePt t="49490" x="7200900" y="5513388"/>
          <p14:tracePt t="49498" x="7216775" y="5543550"/>
          <p14:tracePt t="49507" x="7231063" y="5588000"/>
          <p14:tracePt t="49515" x="7246938" y="5602288"/>
          <p14:tracePt t="49523" x="7246938" y="5648325"/>
          <p14:tracePt t="49531" x="7261225" y="5676900"/>
          <p14:tracePt t="49540" x="7277100" y="5707063"/>
          <p14:tracePt t="49548" x="7291388" y="5737225"/>
          <p14:tracePt t="49556" x="7305675" y="5753100"/>
          <p14:tracePt t="49564" x="7305675" y="5781675"/>
          <p14:tracePt t="49572" x="7321550" y="5811838"/>
          <p14:tracePt t="49581" x="7335838" y="5842000"/>
          <p14:tracePt t="49589" x="7351713" y="5856288"/>
          <p14:tracePt t="49597" x="7351713" y="5886450"/>
          <p14:tracePt t="49610" x="7366000" y="5902325"/>
          <p14:tracePt t="49616" x="7380288" y="5916613"/>
          <p14:tracePt t="49622" x="7380288" y="5946775"/>
          <p14:tracePt t="49631" x="7396163" y="5976938"/>
          <p14:tracePt t="49638" x="7396163" y="5991225"/>
          <p14:tracePt t="49646" x="7396163" y="6007100"/>
          <p14:tracePt t="49654" x="7410450" y="6021388"/>
          <p14:tracePt t="49662" x="7410450" y="6035675"/>
          <p14:tracePt t="49670" x="7410450" y="6051550"/>
          <p14:tracePt t="49678" x="7426325" y="6051550"/>
          <p14:tracePt t="49687" x="7426325" y="6065838"/>
          <p14:tracePt t="49695" x="7426325" y="6081713"/>
          <p14:tracePt t="49727" x="7426325" y="6096000"/>
          <p14:tracePt t="50377" x="7410450" y="6096000"/>
          <p14:tracePt t="50426" x="7410450" y="6110288"/>
          <p14:tracePt t="50465" x="7396163" y="6110288"/>
          <p14:tracePt t="50506" x="7380288" y="6110288"/>
          <p14:tracePt t="50522" x="7380288" y="6126163"/>
          <p14:tracePt t="50531" x="7366000" y="6126163"/>
          <p14:tracePt t="50547" x="7351713" y="6126163"/>
          <p14:tracePt t="50570" x="7335838" y="6126163"/>
          <p14:tracePt t="50586" x="7321550" y="6126163"/>
          <p14:tracePt t="50611" x="7305675" y="6126163"/>
          <p14:tracePt t="50619" x="7305675" y="6110288"/>
          <p14:tracePt t="50627" x="7291388" y="6110288"/>
          <p14:tracePt t="50635" x="7291388" y="6096000"/>
          <p14:tracePt t="50643" x="7277100" y="6081713"/>
          <p14:tracePt t="50652" x="7261225" y="6065838"/>
          <p14:tracePt t="50668" x="7246938" y="6035675"/>
          <p14:tracePt t="50686" x="7231063" y="6007100"/>
          <p14:tracePt t="50693" x="7231063" y="5991225"/>
          <p14:tracePt t="50701" x="7216775" y="5961063"/>
          <p14:tracePt t="50710" x="7200900" y="5946775"/>
          <p14:tracePt t="50717" x="7186613" y="5916613"/>
          <p14:tracePt t="50726" x="7172325" y="5872163"/>
          <p14:tracePt t="50734" x="7156450" y="5856288"/>
          <p14:tracePt t="50742" x="7142163" y="5811838"/>
          <p14:tracePt t="50750" x="7142163" y="5797550"/>
          <p14:tracePt t="50758" x="7112000" y="5753100"/>
          <p14:tracePt t="50767" x="7097713" y="5707063"/>
          <p14:tracePt t="50775" x="7081838" y="5676900"/>
          <p14:tracePt t="50783" x="7081838" y="5662613"/>
          <p14:tracePt t="50790" x="7067550" y="5618163"/>
          <p14:tracePt t="50799" x="7051675" y="5588000"/>
          <p14:tracePt t="50807" x="7037388" y="5557838"/>
          <p14:tracePt t="50816" x="7023100" y="5527675"/>
          <p14:tracePt t="50824" x="7023100" y="5499100"/>
          <p14:tracePt t="50832" x="7007225" y="5468938"/>
          <p14:tracePt t="50840" x="7007225" y="5453063"/>
          <p14:tracePt t="50848" x="6992938" y="5422900"/>
          <p14:tracePt t="50862" x="6992938" y="5394325"/>
          <p14:tracePt t="50867" x="6977063" y="5378450"/>
          <p14:tracePt t="50874" x="6977063" y="5364163"/>
          <p14:tracePt t="50881" x="6977063" y="5348288"/>
          <p14:tracePt t="50889" x="6962775" y="5319713"/>
          <p14:tracePt t="50897" x="6962775" y="5303838"/>
          <p14:tracePt t="50905" x="6946900" y="5289550"/>
          <p14:tracePt t="50914" x="6946900" y="5273675"/>
          <p14:tracePt t="50930" x="6932613" y="5259388"/>
          <p14:tracePt t="50938" x="6932613" y="5245100"/>
          <p14:tracePt t="50946" x="6932613" y="5229225"/>
          <p14:tracePt t="50963" x="6918325" y="5214938"/>
          <p14:tracePt t="50979" x="6902450" y="5199063"/>
          <p14:tracePt t="50996" x="6888163" y="5184775"/>
          <p14:tracePt t="51003" x="6888163" y="5168900"/>
          <p14:tracePt t="51011" x="6872288" y="5168900"/>
          <p14:tracePt t="51028" x="6858000" y="5154613"/>
          <p14:tracePt t="51036" x="6843713" y="5154613"/>
          <p14:tracePt t="51044" x="6843713" y="5140325"/>
          <p14:tracePt t="51053" x="6827838" y="5140325"/>
          <p14:tracePt t="51069" x="6813550" y="5140325"/>
          <p14:tracePt t="51094" x="6797675" y="5140325"/>
          <p14:tracePt t="51118" x="6797675" y="5154613"/>
          <p14:tracePt t="51126" x="6783388" y="5154613"/>
          <p14:tracePt t="51151" x="6783388" y="5168900"/>
          <p14:tracePt t="51159" x="6769100" y="5168900"/>
          <p14:tracePt t="51201" x="6769100" y="5184775"/>
          <p14:tracePt t="51211" x="6753225" y="5184775"/>
          <p14:tracePt t="51249" x="6738938" y="5184775"/>
          <p14:tracePt t="51273" x="6723063" y="5184775"/>
          <p14:tracePt t="51299" x="6708775" y="5184775"/>
          <p14:tracePt t="51332" x="6692900" y="5199063"/>
          <p14:tracePt t="51358" x="6678613" y="5199063"/>
          <p14:tracePt t="51375" x="6678613" y="5214938"/>
          <p14:tracePt t="51381" x="6664325" y="5214938"/>
          <p14:tracePt t="51388" x="6664325" y="5229225"/>
          <p14:tracePt t="51404" x="6648450" y="5245100"/>
          <p14:tracePt t="51420" x="6648450" y="5259388"/>
          <p14:tracePt t="51430" x="6634163" y="5273675"/>
          <p14:tracePt t="51437" x="6634163" y="5289550"/>
          <p14:tracePt t="51446" x="6618288" y="5319713"/>
          <p14:tracePt t="51453" x="6618288" y="5348288"/>
          <p14:tracePt t="51461" x="6604000" y="5378450"/>
          <p14:tracePt t="51469" x="6589713" y="5422900"/>
          <p14:tracePt t="51477" x="6573838" y="5483225"/>
          <p14:tracePt t="51486" x="6559550" y="5543550"/>
          <p14:tracePt t="51494" x="6543675" y="5588000"/>
          <p14:tracePt t="51502" x="6515100" y="5662613"/>
          <p14:tracePt t="51510" x="6515100" y="5692775"/>
          <p14:tracePt t="51518" x="6499225" y="5737225"/>
          <p14:tracePt t="51526" x="6469063" y="5797550"/>
          <p14:tracePt t="51534" x="6469063" y="5827713"/>
          <p14:tracePt t="51542" x="6454775" y="5872163"/>
          <p14:tracePt t="51551" x="6438900" y="5886450"/>
          <p14:tracePt t="51559" x="6438900" y="5916613"/>
          <p14:tracePt t="51567" x="6424613" y="5930900"/>
          <p14:tracePt t="51575" x="6424613" y="5946775"/>
          <p14:tracePt t="51583" x="6424613" y="5961063"/>
          <p14:tracePt t="51597" x="6410325" y="5961063"/>
          <p14:tracePt t="51603" x="6410325" y="5976938"/>
          <p14:tracePt t="51633" x="6410325" y="5991225"/>
          <p14:tracePt t="51728" x="6394450" y="5991225"/>
          <p14:tracePt t="52004" x="6394450" y="6007100"/>
          <p14:tracePt t="52035" x="6394450" y="6021388"/>
          <p14:tracePt t="52045" x="6380163" y="6021388"/>
          <p14:tracePt t="52067" x="6380163" y="6035675"/>
          <p14:tracePt t="52116" x="6380163" y="6051550"/>
          <p14:tracePt t="52241" x="6364288" y="6051550"/>
          <p14:tracePt t="52486" x="6364288" y="6035675"/>
          <p14:tracePt t="52585" x="6364288" y="6021388"/>
          <p14:tracePt t="52617" x="6380163" y="6021388"/>
          <p14:tracePt t="52656" x="6394450" y="6021388"/>
          <p14:tracePt t="52665" x="6410325" y="6021388"/>
          <p14:tracePt t="52672" x="6438900" y="6021388"/>
          <p14:tracePt t="52680" x="6454775" y="6021388"/>
          <p14:tracePt t="52688" x="6484938" y="6021388"/>
          <p14:tracePt t="52697" x="6515100" y="6021388"/>
          <p14:tracePt t="52704" x="6543675" y="6021388"/>
          <p14:tracePt t="52714" x="6573838" y="6021388"/>
          <p14:tracePt t="52720" x="6604000" y="6021388"/>
          <p14:tracePt t="52730" x="6634163" y="6035675"/>
          <p14:tracePt t="52737" x="6664325" y="6035675"/>
          <p14:tracePt t="52745" x="6692900" y="6051550"/>
          <p14:tracePt t="52753" x="6708775" y="6065838"/>
          <p14:tracePt t="52761" x="6738938" y="6081713"/>
          <p14:tracePt t="52770" x="6753225" y="6096000"/>
          <p14:tracePt t="52778" x="6769100" y="6096000"/>
          <p14:tracePt t="52786" x="6783388" y="6110288"/>
          <p14:tracePt t="52811" x="6797675" y="6126163"/>
          <p14:tracePt t="52844" x="6813550" y="6126163"/>
          <p14:tracePt t="53795" x="6813550" y="6110288"/>
          <p14:tracePt t="53825" x="6827838" y="6096000"/>
          <p14:tracePt t="53841" x="6858000" y="6096000"/>
          <p14:tracePt t="53849" x="6872288" y="6096000"/>
          <p14:tracePt t="53857" x="6888163" y="6081713"/>
          <p14:tracePt t="53865" x="6918325" y="6081713"/>
          <p14:tracePt t="53874" x="6932613" y="6081713"/>
          <p14:tracePt t="53882" x="6962775" y="6081713"/>
          <p14:tracePt t="53890" x="6992938" y="6081713"/>
          <p14:tracePt t="53898" x="7007225" y="6065838"/>
          <p14:tracePt t="53906" x="7037388" y="6065838"/>
          <p14:tracePt t="53914" x="7067550" y="6065838"/>
          <p14:tracePt t="53923" x="7081838" y="6065838"/>
          <p14:tracePt t="53936" x="7112000" y="6065838"/>
          <p14:tracePt t="53942" x="7126288" y="6065838"/>
          <p14:tracePt t="53948" x="7142163" y="6065838"/>
          <p14:tracePt t="53955" x="7156450" y="6065838"/>
          <p14:tracePt t="53980" x="7172325" y="6065838"/>
          <p14:tracePt t="54004" x="7186613" y="6065838"/>
          <p14:tracePt t="54046" x="7200900" y="6081713"/>
          <p14:tracePt t="54196" x="7200900" y="6096000"/>
          <p14:tracePt t="54253" x="7200900" y="6110288"/>
          <p14:tracePt t="54280" x="7200900" y="6126163"/>
          <p14:tracePt t="54286" x="7216775" y="6126163"/>
          <p14:tracePt t="54292" x="7216775" y="6140450"/>
          <p14:tracePt t="54307" x="7216775" y="6156325"/>
          <p14:tracePt t="54324" x="7216775" y="6170613"/>
          <p14:tracePt t="54340" x="7216775" y="6184900"/>
          <p14:tracePt t="54356" x="7216775" y="6200775"/>
          <p14:tracePt t="54389" x="7216775" y="6215063"/>
          <p14:tracePt t="54415" x="7216775" y="6230938"/>
          <p14:tracePt t="54448" x="7200900" y="6245225"/>
          <p14:tracePt t="54463" x="7186613" y="6245225"/>
          <p14:tracePt t="54487" x="7172325" y="6261100"/>
          <p14:tracePt t="54512" x="7156450" y="6261100"/>
          <p14:tracePt t="54528" x="7142163" y="6275388"/>
          <p14:tracePt t="54553" x="7126288" y="6275388"/>
          <p14:tracePt t="54571" x="7126288" y="6289675"/>
          <p14:tracePt t="54579" x="7112000" y="6289675"/>
          <p14:tracePt t="54593" x="7097713" y="6289675"/>
          <p14:tracePt t="54601" x="7097713" y="6305550"/>
          <p14:tracePt t="54618" x="7081838" y="6305550"/>
          <p14:tracePt t="54636" x="7067550" y="6305550"/>
          <p14:tracePt t="54651" x="7051675" y="6305550"/>
          <p14:tracePt t="54675" x="7051675" y="6319838"/>
          <p14:tracePt t="54683" x="7037388" y="6319838"/>
          <p14:tracePt t="54726" x="7023100" y="6319838"/>
          <p14:tracePt t="54767" x="7007225" y="6319838"/>
          <p14:tracePt t="54808" x="6992938" y="6305550"/>
          <p14:tracePt t="54833" x="6992938" y="6289675"/>
          <p14:tracePt t="54839" x="6977063" y="6289675"/>
          <p14:tracePt t="54848" x="6977063" y="6275388"/>
          <p14:tracePt t="54864" x="6977063" y="6261100"/>
          <p14:tracePt t="54872" x="6962775" y="6261100"/>
          <p14:tracePt t="54881" x="6962775" y="6245225"/>
          <p14:tracePt t="54896" x="6962775" y="6230938"/>
          <p14:tracePt t="54904" x="6962775" y="6215063"/>
          <p14:tracePt t="54920" x="6946900" y="6200775"/>
          <p14:tracePt t="54936" x="6946900" y="6184900"/>
          <p14:tracePt t="54953" x="6946900" y="6170613"/>
          <p14:tracePt t="54961" x="6946900" y="6156325"/>
          <p14:tracePt t="54977" x="6946900" y="6140450"/>
          <p14:tracePt t="54986" x="6946900" y="6126163"/>
          <p14:tracePt t="54994" x="6946900" y="6110288"/>
          <p14:tracePt t="55010" x="6946900" y="6096000"/>
          <p14:tracePt t="55018" x="6946900" y="6081713"/>
          <p14:tracePt t="55027" x="6946900" y="6051550"/>
          <p14:tracePt t="55035" x="6946900" y="6035675"/>
          <p14:tracePt t="55043" x="6946900" y="6021388"/>
          <p14:tracePt t="55051" x="6946900" y="6007100"/>
          <p14:tracePt t="55065" x="6946900" y="5976938"/>
          <p14:tracePt t="55071" x="6946900" y="5961063"/>
          <p14:tracePt t="55077" x="6946900" y="5930900"/>
          <p14:tracePt t="55084" x="6946900" y="5916613"/>
          <p14:tracePt t="55092" x="6962775" y="5886450"/>
          <p14:tracePt t="55100" x="6962775" y="5856288"/>
          <p14:tracePt t="55108" x="6977063" y="5827713"/>
          <p14:tracePt t="55116" x="6992938" y="5797550"/>
          <p14:tracePt t="55125" x="6992938" y="5767388"/>
          <p14:tracePt t="55133" x="7007225" y="5753100"/>
          <p14:tracePt t="55141" x="7023100" y="5722938"/>
          <p14:tracePt t="55149" x="7037388" y="5692775"/>
          <p14:tracePt t="55157" x="7037388" y="5662613"/>
          <p14:tracePt t="55165" x="7051675" y="5648325"/>
          <p14:tracePt t="55174" x="7051675" y="5632450"/>
          <p14:tracePt t="55182" x="7067550" y="5618163"/>
          <p14:tracePt t="55190" x="7067550" y="5602288"/>
          <p14:tracePt t="55198" x="7081838" y="5588000"/>
          <p14:tracePt t="55207" x="7081838" y="5573713"/>
          <p14:tracePt t="55214" x="7097713" y="5557838"/>
          <p14:tracePt t="55223" x="7097713" y="5543550"/>
          <p14:tracePt t="55236" x="7112000" y="5543550"/>
          <p14:tracePt t="55242" x="7112000" y="5527675"/>
          <p14:tracePt t="55248" x="7126288" y="5513388"/>
          <p14:tracePt t="55256" x="7126288" y="5499100"/>
          <p14:tracePt t="55264" x="7142163" y="5499100"/>
          <p14:tracePt t="55280" x="7142163" y="5483225"/>
          <p14:tracePt t="55288" x="7156450" y="5483225"/>
          <p14:tracePt t="55305" x="7172325" y="5483225"/>
          <p14:tracePt t="55312" x="7172325" y="5468938"/>
          <p14:tracePt t="55321" x="7186613" y="5468938"/>
          <p14:tracePt t="55337" x="7200900" y="5468938"/>
          <p14:tracePt t="55362" x="7216775" y="5468938"/>
          <p14:tracePt t="55370" x="7231063" y="5468938"/>
          <p14:tracePt t="55379" x="7231063" y="5453063"/>
          <p14:tracePt t="55386" x="7246938" y="5453063"/>
          <p14:tracePt t="55394" x="7261225" y="5453063"/>
          <p14:tracePt t="55403" x="7277100" y="5453063"/>
          <p14:tracePt t="55419" x="7291388" y="5453063"/>
          <p14:tracePt t="55436" x="7305675" y="5453063"/>
          <p14:tracePt t="55461" x="7321550" y="5453063"/>
          <p14:tracePt t="55469" x="7321550" y="5468938"/>
          <p14:tracePt t="55485" x="7335838" y="5468938"/>
          <p14:tracePt t="55493" x="7335838" y="5483225"/>
          <p14:tracePt t="55509" x="7351713" y="5499100"/>
          <p14:tracePt t="55534" x="7351713" y="5513388"/>
          <p14:tracePt t="55542" x="7366000" y="5513388"/>
          <p14:tracePt t="55558" x="7366000" y="5527675"/>
          <p14:tracePt t="55575" x="7380288" y="5543550"/>
          <p14:tracePt t="55591" x="7380288" y="5557838"/>
          <p14:tracePt t="55599" x="7396163" y="5557838"/>
          <p14:tracePt t="55608" x="7396163" y="5573713"/>
          <p14:tracePt t="55623" x="7396163" y="5588000"/>
          <p14:tracePt t="55632" x="7410450" y="5602288"/>
          <p14:tracePt t="55648" x="7410450" y="5618163"/>
          <p14:tracePt t="55664" x="7426325" y="5632450"/>
          <p14:tracePt t="55681" x="7426325" y="5648325"/>
          <p14:tracePt t="55690" x="7440613" y="5648325"/>
          <p14:tracePt t="55697" x="7440613" y="5662613"/>
          <p14:tracePt t="55705" x="7440613" y="5676900"/>
          <p14:tracePt t="55722" x="7454900" y="5692775"/>
          <p14:tracePt t="55730" x="7454900" y="5707063"/>
          <p14:tracePt t="55746" x="7454900" y="5722938"/>
          <p14:tracePt t="55754" x="7470775" y="5737225"/>
          <p14:tracePt t="55763" x="7470775" y="5753100"/>
          <p14:tracePt t="55770" x="7470775" y="5767388"/>
          <p14:tracePt t="55779" x="7485063" y="5781675"/>
          <p14:tracePt t="55787" x="7485063" y="5797550"/>
          <p14:tracePt t="55795" x="7485063" y="5811838"/>
          <p14:tracePt t="55803" x="7500938" y="5827713"/>
          <p14:tracePt t="55812" x="7500938" y="5856288"/>
          <p14:tracePt t="55820" x="7500938" y="5872163"/>
          <p14:tracePt t="55828" x="7515225" y="5886450"/>
          <p14:tracePt t="55837" x="7515225" y="5902325"/>
          <p14:tracePt t="55844" x="7515225" y="5930900"/>
          <p14:tracePt t="55853" x="7515225" y="5946775"/>
          <p14:tracePt t="55860" x="7515225" y="5961063"/>
          <p14:tracePt t="55870" x="7515225" y="5976938"/>
          <p14:tracePt t="55877" x="7515225" y="5991225"/>
          <p14:tracePt t="55886" x="7515225" y="6007100"/>
          <p14:tracePt t="55893" x="7515225" y="6035675"/>
          <p14:tracePt t="55903" x="7515225" y="6051550"/>
          <p14:tracePt t="55909" x="7515225" y="6065838"/>
          <p14:tracePt t="55919" x="7515225" y="6081713"/>
          <p14:tracePt t="55926" x="7515225" y="6096000"/>
          <p14:tracePt t="55934" x="7515225" y="6110288"/>
          <p14:tracePt t="55942" x="7515225" y="6126163"/>
          <p14:tracePt t="55951" x="7515225" y="6140450"/>
          <p14:tracePt t="55959" x="7515225" y="6156325"/>
          <p14:tracePt t="55967" x="7515225" y="6170613"/>
          <p14:tracePt t="55975" x="7515225" y="6184900"/>
          <p14:tracePt t="55992" x="7515225" y="6200775"/>
          <p14:tracePt t="55999" x="7500938" y="6215063"/>
          <p14:tracePt t="56016" x="7500938" y="6230938"/>
          <p14:tracePt t="56033" x="7485063" y="6245225"/>
          <p14:tracePt t="56048" x="7470775" y="6245225"/>
          <p14:tracePt t="56057" x="7470775" y="6261100"/>
          <p14:tracePt t="56073" x="7454900" y="6275388"/>
          <p14:tracePt t="56090" x="7440613" y="6275388"/>
          <p14:tracePt t="56106" x="7426325" y="6289675"/>
          <p14:tracePt t="56122" x="7410450" y="6305550"/>
          <p14:tracePt t="56131" x="7396163" y="6305550"/>
          <p14:tracePt t="56139" x="7380288" y="6305550"/>
          <p14:tracePt t="56147" x="7366000" y="6319838"/>
          <p14:tracePt t="56156" x="7351713" y="6319838"/>
          <p14:tracePt t="56171" x="7335838" y="6335713"/>
          <p14:tracePt t="56179" x="7321550" y="6335713"/>
          <p14:tracePt t="56187" x="7305675" y="6350000"/>
          <p14:tracePt t="56196" x="7291388" y="6350000"/>
          <p14:tracePt t="56204" x="7277100" y="6350000"/>
          <p14:tracePt t="56212" x="7261225" y="6364288"/>
          <p14:tracePt t="56220" x="7246938" y="6364288"/>
          <p14:tracePt t="56228" x="7231063" y="6364288"/>
          <p14:tracePt t="56237" x="7231063" y="6380163"/>
          <p14:tracePt t="56245" x="7216775" y="6380163"/>
          <p14:tracePt t="56253" x="7200900" y="6380163"/>
          <p14:tracePt t="56261" x="7186613" y="6380163"/>
          <p14:tracePt t="56278" x="7172325" y="6380163"/>
          <p14:tracePt t="56286" x="7156450" y="6380163"/>
          <p14:tracePt t="56303" x="7142163" y="6380163"/>
          <p14:tracePt t="56310" x="7142163" y="6364288"/>
          <p14:tracePt t="56320" x="7126288" y="6350000"/>
          <p14:tracePt t="56327" x="7112000" y="6335713"/>
          <p14:tracePt t="56336" x="7112000" y="6319838"/>
          <p14:tracePt t="56343" x="7097713" y="6305550"/>
          <p14:tracePt t="56353" x="7097713" y="6289675"/>
          <p14:tracePt t="56359" x="7081838" y="6275388"/>
          <p14:tracePt t="56369" x="7081838" y="6245225"/>
          <p14:tracePt t="56376" x="7067550" y="6230938"/>
          <p14:tracePt t="56384" x="7067550" y="6200775"/>
          <p14:tracePt t="56392" x="7067550" y="6156325"/>
          <p14:tracePt t="56400" x="7067550" y="6126163"/>
          <p14:tracePt t="56408" x="7067550" y="6081713"/>
          <p14:tracePt t="56416" x="7067550" y="6035675"/>
          <p14:tracePt t="56425" x="7067550" y="6021388"/>
          <p14:tracePt t="56433" x="7067550" y="5976938"/>
          <p14:tracePt t="56441" x="7067550" y="5946775"/>
          <p14:tracePt t="56449" x="7067550" y="5916613"/>
          <p14:tracePt t="56458" x="7067550" y="5886450"/>
          <p14:tracePt t="56466" x="7067550" y="5872163"/>
          <p14:tracePt t="56474" x="7067550" y="5842000"/>
          <p14:tracePt t="56482" x="7067550" y="5827713"/>
          <p14:tracePt t="56490" x="7067550" y="5811838"/>
          <p14:tracePt t="56507" x="7067550" y="5797550"/>
          <p14:tracePt t="56515" x="7067550" y="5781675"/>
          <p14:tracePt t="56523" x="7067550" y="5767388"/>
          <p14:tracePt t="56539" x="7067550" y="5753100"/>
          <p14:tracePt t="56556" x="7067550" y="5737225"/>
          <p14:tracePt t="56564" x="7081838" y="5737225"/>
          <p14:tracePt t="56572" x="7081838" y="5722938"/>
          <p14:tracePt t="56580" x="7097713" y="5707063"/>
          <p14:tracePt t="56597" x="7112000" y="5692775"/>
          <p14:tracePt t="56605" x="7126288" y="5676900"/>
          <p14:tracePt t="56613" x="7156450" y="5662613"/>
          <p14:tracePt t="56622" x="7172325" y="5648325"/>
          <p14:tracePt t="56629" x="7186613" y="5648325"/>
          <p14:tracePt t="56637" x="7200900" y="5632450"/>
          <p14:tracePt t="56645" x="7216775" y="5618163"/>
          <p14:tracePt t="56654" x="7231063" y="5618163"/>
          <p14:tracePt t="56662" x="7246938" y="5618163"/>
          <p14:tracePt t="56670" x="7261225" y="5602288"/>
          <p14:tracePt t="56687" x="7277100" y="5602288"/>
          <p14:tracePt t="56695" x="7291388" y="5602288"/>
          <p14:tracePt t="56703" x="7305675" y="5602288"/>
          <p14:tracePt t="56711" x="7321550" y="5602288"/>
          <p14:tracePt t="56727" x="7335838" y="5602288"/>
          <p14:tracePt t="56744" x="7351713" y="5602288"/>
          <p14:tracePt t="56760" x="7366000" y="5602288"/>
          <p14:tracePt t="56770" x="7380288" y="5602288"/>
          <p14:tracePt t="56786" x="7396163" y="5618163"/>
          <p14:tracePt t="56803" x="7410450" y="5618163"/>
          <p14:tracePt t="56810" x="7410450" y="5632450"/>
          <p14:tracePt t="56818" x="7426325" y="5632450"/>
          <p14:tracePt t="56825" x="7440613" y="5632450"/>
          <p14:tracePt t="56834" x="7440613" y="5648325"/>
          <p14:tracePt t="56850" x="7454900" y="5648325"/>
          <p14:tracePt t="56858" x="7454900" y="5662613"/>
          <p14:tracePt t="56883" x="7470775" y="5676900"/>
          <p14:tracePt t="56907" x="7470775" y="5692775"/>
          <p14:tracePt t="56915" x="7485063" y="5692775"/>
          <p14:tracePt t="56925" x="7485063" y="5707063"/>
          <p14:tracePt t="56949" x="7500938" y="5722938"/>
          <p14:tracePt t="56965" x="7500938" y="5737225"/>
          <p14:tracePt t="56982" x="7515225" y="5753100"/>
          <p14:tracePt t="56990" x="7515225" y="5767388"/>
          <p14:tracePt t="57006" x="7515225" y="5781675"/>
          <p14:tracePt t="57014" x="7531100" y="5781675"/>
          <p14:tracePt t="57022" x="7531100" y="5797550"/>
          <p14:tracePt t="57031" x="7531100" y="5811838"/>
          <p14:tracePt t="57038" x="7531100" y="5827713"/>
          <p14:tracePt t="57048" x="7531100" y="5842000"/>
          <p14:tracePt t="57065" x="7531100" y="5856288"/>
          <p14:tracePt t="57073" x="7545388" y="5872163"/>
          <p14:tracePt t="57080" x="7545388" y="5886450"/>
          <p14:tracePt t="57088" x="7545388" y="5902325"/>
          <p14:tracePt t="57104" x="7545388" y="5916613"/>
          <p14:tracePt t="57112" x="7545388" y="5930900"/>
          <p14:tracePt t="57129" x="7545388" y="5946775"/>
          <p14:tracePt t="57137" x="7545388" y="5961063"/>
          <p14:tracePt t="57154" x="7545388" y="5976938"/>
          <p14:tracePt t="57162" x="7545388" y="5991225"/>
          <p14:tracePt t="57170" x="7545388" y="6007100"/>
          <p14:tracePt t="57177" x="7545388" y="6021388"/>
          <p14:tracePt t="57194" x="7545388" y="6035675"/>
          <p14:tracePt t="57203" x="7545388" y="6051550"/>
          <p14:tracePt t="57210" x="7545388" y="6065838"/>
          <p14:tracePt t="57226" x="7545388" y="6081713"/>
          <p14:tracePt t="57236" x="7545388" y="6096000"/>
          <p14:tracePt t="57252" x="7545388" y="6110288"/>
          <p14:tracePt t="57259" x="7545388" y="6126163"/>
          <p14:tracePt t="57267" x="7531100" y="6126163"/>
          <p14:tracePt t="57284" x="7531100" y="6140450"/>
          <p14:tracePt t="57308" x="7515225" y="6140450"/>
          <p14:tracePt t="57317" x="7515225" y="6156325"/>
          <p14:tracePt t="58113" x="7515225" y="6140450"/>
          <p14:tracePt t="58358" x="7515225" y="6126163"/>
          <p14:tracePt t="58389" x="7515225" y="6110288"/>
          <p14:tracePt t="58398" x="7515225" y="6096000"/>
          <p14:tracePt t="58404" x="7531100" y="6065838"/>
          <p14:tracePt t="58412" x="7589838" y="6021388"/>
          <p14:tracePt t="58420" x="7664450" y="5946775"/>
          <p14:tracePt t="58428" x="7785100" y="5856288"/>
          <p14:tracePt t="58437" x="7948613" y="5753100"/>
          <p14:tracePt t="58445" x="8128000" y="5618163"/>
          <p14:tracePt t="58453" x="8307388" y="5513388"/>
          <p14:tracePt t="58461" x="8501063" y="5394325"/>
          <p14:tracePt t="58469" x="8591550" y="5348288"/>
          <p14:tracePt t="58477" x="8755063" y="5259388"/>
          <p14:tracePt t="58485" x="8875713" y="5199063"/>
          <p14:tracePt t="58494" x="8994775" y="5140325"/>
          <p14:tracePt t="58507" x="9024938" y="5140325"/>
          <p14:tracePt t="58513" x="9099550" y="5110163"/>
          <p14:tracePt t="58519" x="9174163" y="5080000"/>
          <p14:tracePt t="58526" x="9204325" y="5065713"/>
          <p14:tracePt t="58534" x="9232900" y="5049838"/>
          <p14:tracePt t="58545" x="9263063" y="5049838"/>
          <p14:tracePt t="58551" x="9278938" y="5049838"/>
          <p14:tracePt t="58559" x="9293225" y="5049838"/>
          <p14:tracePt t="58576" x="9309100" y="5049838"/>
          <p14:tracePt t="58600" x="9323388" y="50498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0BA25A7-9EA2-4D47-9132-AC3B863F0D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50000" r="50000"/>
          <a:stretch/>
        </p:blipFill>
        <p:spPr>
          <a:xfrm>
            <a:off x="4581084" y="3512145"/>
            <a:ext cx="3761132" cy="3161256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83CCB21D-EEF7-482C-B1B7-1B86551415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3" t="13839" r="24063" b="75099"/>
          <a:stretch/>
        </p:blipFill>
        <p:spPr>
          <a:xfrm>
            <a:off x="8845920" y="5770950"/>
            <a:ext cx="2557849" cy="54369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CB8AD24-B31D-44A3-A8A3-8F78C571F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75268"/>
              </p:ext>
            </p:extLst>
          </p:nvPr>
        </p:nvGraphicFramePr>
        <p:xfrm>
          <a:off x="397476" y="1182274"/>
          <a:ext cx="10087897" cy="2163582"/>
        </p:xfrm>
        <a:graphic>
          <a:graphicData uri="http://schemas.openxmlformats.org/drawingml/2006/table">
            <a:tbl>
              <a:tblPr/>
              <a:tblGrid>
                <a:gridCol w="3342968">
                  <a:extLst>
                    <a:ext uri="{9D8B030D-6E8A-4147-A177-3AD203B41FA5}">
                      <a16:colId xmlns:a16="http://schemas.microsoft.com/office/drawing/2014/main" val="2721187302"/>
                    </a:ext>
                  </a:extLst>
                </a:gridCol>
                <a:gridCol w="1455174">
                  <a:extLst>
                    <a:ext uri="{9D8B030D-6E8A-4147-A177-3AD203B41FA5}">
                      <a16:colId xmlns:a16="http://schemas.microsoft.com/office/drawing/2014/main" val="1230661937"/>
                    </a:ext>
                  </a:extLst>
                </a:gridCol>
                <a:gridCol w="1405603">
                  <a:extLst>
                    <a:ext uri="{9D8B030D-6E8A-4147-A177-3AD203B41FA5}">
                      <a16:colId xmlns:a16="http://schemas.microsoft.com/office/drawing/2014/main" val="3820298627"/>
                    </a:ext>
                  </a:extLst>
                </a:gridCol>
                <a:gridCol w="1868539">
                  <a:extLst>
                    <a:ext uri="{9D8B030D-6E8A-4147-A177-3AD203B41FA5}">
                      <a16:colId xmlns:a16="http://schemas.microsoft.com/office/drawing/2014/main" val="1784275524"/>
                    </a:ext>
                  </a:extLst>
                </a:gridCol>
                <a:gridCol w="2015613">
                  <a:extLst>
                    <a:ext uri="{9D8B030D-6E8A-4147-A177-3AD203B41FA5}">
                      <a16:colId xmlns:a16="http://schemas.microsoft.com/office/drawing/2014/main" val="693522304"/>
                    </a:ext>
                  </a:extLst>
                </a:gridCol>
              </a:tblGrid>
              <a:tr h="995697">
                <a:tc>
                  <a:txBody>
                    <a:bodyPr/>
                    <a:lstStyle/>
                    <a:p>
                      <a:pPr fontAlgn="t"/>
                      <a:b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piControl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(30-yr period)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Future (SSP5-8.5 2070-2099)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±1SD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(future minus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piControl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Fraction of Attributable Risk (FAR)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36497"/>
                  </a:ext>
                </a:extLst>
              </a:tr>
              <a:tr h="389295">
                <a:tc gridSpan="5"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Long-term trends removed/contemporaneous climatology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785026"/>
                  </a:ext>
                </a:extLst>
              </a:tr>
              <a:tr h="389295">
                <a:tc>
                  <a:txBody>
                    <a:bodyPr/>
                    <a:lstStyle/>
                    <a:p>
                      <a:pPr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 MHW + CA drought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1.67</a:t>
                      </a:r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 ±0.30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 [0.24,0.43]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885342"/>
                  </a:ext>
                </a:extLst>
              </a:tr>
              <a:tr h="389295">
                <a:tc>
                  <a:txBody>
                    <a:bodyPr/>
                    <a:lstStyle/>
                    <a:p>
                      <a:pPr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 MHW + CA drought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-0.12 ±0.27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-0.20 [-0.45,0.05]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96473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955BCB6-C998-49B9-A7F9-A12013F7606C}"/>
              </a:ext>
            </a:extLst>
          </p:cNvPr>
          <p:cNvSpPr txBox="1"/>
          <p:nvPr/>
        </p:nvSpPr>
        <p:spPr>
          <a:xfrm>
            <a:off x="397476" y="815201"/>
            <a:ext cx="103828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Numbers of co-occurrences per century in the preindustrial control (</a:t>
            </a:r>
            <a:r>
              <a:rPr lang="en-US" sz="16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piControl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and future (SSP5-8.5) simulations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69AF91-6E96-4C67-A365-7AF5545F99D7}"/>
              </a:ext>
            </a:extLst>
          </p:cNvPr>
          <p:cNvCxnSpPr>
            <a:cxnSpLocks/>
          </p:cNvCxnSpPr>
          <p:nvPr/>
        </p:nvCxnSpPr>
        <p:spPr>
          <a:xfrm flipV="1">
            <a:off x="3114576" y="3012518"/>
            <a:ext cx="722376" cy="8889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4DC7927-BC0E-4416-92C3-D586DB7DE468}"/>
              </a:ext>
            </a:extLst>
          </p:cNvPr>
          <p:cNvSpPr/>
          <p:nvPr/>
        </p:nvSpPr>
        <p:spPr>
          <a:xfrm>
            <a:off x="3836952" y="3012518"/>
            <a:ext cx="6298147" cy="247799"/>
          </a:xfrm>
          <a:custGeom>
            <a:avLst/>
            <a:gdLst>
              <a:gd name="connsiteX0" fmla="*/ 0 w 4046706"/>
              <a:gd name="connsiteY0" fmla="*/ 0 h 233464"/>
              <a:gd name="connsiteX1" fmla="*/ 4046706 w 4046706"/>
              <a:gd name="connsiteY1" fmla="*/ 0 h 233464"/>
              <a:gd name="connsiteX2" fmla="*/ 4046706 w 4046706"/>
              <a:gd name="connsiteY2" fmla="*/ 233464 h 233464"/>
              <a:gd name="connsiteX3" fmla="*/ 0 w 4046706"/>
              <a:gd name="connsiteY3" fmla="*/ 233464 h 233464"/>
              <a:gd name="connsiteX4" fmla="*/ 0 w 4046706"/>
              <a:gd name="connsiteY4" fmla="*/ 0 h 233464"/>
              <a:gd name="connsiteX0" fmla="*/ 4046706 w 4138146"/>
              <a:gd name="connsiteY0" fmla="*/ 0 h 233464"/>
              <a:gd name="connsiteX1" fmla="*/ 4046706 w 4138146"/>
              <a:gd name="connsiteY1" fmla="*/ 233464 h 233464"/>
              <a:gd name="connsiteX2" fmla="*/ 0 w 4138146"/>
              <a:gd name="connsiteY2" fmla="*/ 233464 h 233464"/>
              <a:gd name="connsiteX3" fmla="*/ 0 w 4138146"/>
              <a:gd name="connsiteY3" fmla="*/ 0 h 233464"/>
              <a:gd name="connsiteX4" fmla="*/ 4138146 w 4138146"/>
              <a:gd name="connsiteY4" fmla="*/ 91440 h 233464"/>
              <a:gd name="connsiteX0" fmla="*/ 4046706 w 4046706"/>
              <a:gd name="connsiteY0" fmla="*/ 0 h 233464"/>
              <a:gd name="connsiteX1" fmla="*/ 4046706 w 4046706"/>
              <a:gd name="connsiteY1" fmla="*/ 233464 h 233464"/>
              <a:gd name="connsiteX2" fmla="*/ 0 w 4046706"/>
              <a:gd name="connsiteY2" fmla="*/ 233464 h 233464"/>
              <a:gd name="connsiteX3" fmla="*/ 0 w 4046706"/>
              <a:gd name="connsiteY3" fmla="*/ 0 h 233464"/>
              <a:gd name="connsiteX0" fmla="*/ 4046706 w 4046706"/>
              <a:gd name="connsiteY0" fmla="*/ 233464 h 233464"/>
              <a:gd name="connsiteX1" fmla="*/ 0 w 4046706"/>
              <a:gd name="connsiteY1" fmla="*/ 233464 h 233464"/>
              <a:gd name="connsiteX2" fmla="*/ 0 w 4046706"/>
              <a:gd name="connsiteY2" fmla="*/ 0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6706" h="233464">
                <a:moveTo>
                  <a:pt x="4046706" y="233464"/>
                </a:moveTo>
                <a:lnTo>
                  <a:pt x="0" y="23346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F534F9-72AC-0443-A266-459A6E35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30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co-occurrence</a:t>
            </a:r>
            <a:r>
              <a:rPr lang="en-US" altLang="zh-CN" sz="4000" dirty="0"/>
              <a:t>s with shifting baseline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A1AAC-E62D-654E-8159-87E035DB280A}"/>
              </a:ext>
            </a:extLst>
          </p:cNvPr>
          <p:cNvSpPr txBox="1"/>
          <p:nvPr/>
        </p:nvSpPr>
        <p:spPr>
          <a:xfrm>
            <a:off x="373729" y="3901440"/>
            <a:ext cx="3663249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co-occurrence of CC MHW and CA drought does not change.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F03B250-3363-DD49-9917-4BF7BCB59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2"/>
    </mc:Choice>
    <mc:Fallback xmlns="">
      <p:transition spd="slow" advTm="37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1703" x="9309100" y="5049838"/>
          <p14:tracePt t="1744" x="9293225" y="5049838"/>
          <p14:tracePt t="1758" x="9278938" y="5049838"/>
          <p14:tracePt t="1775" x="9263063" y="5049838"/>
          <p14:tracePt t="1791" x="9248775" y="5049838"/>
          <p14:tracePt t="1799" x="9218613" y="5065713"/>
          <p14:tracePt t="1807" x="9188450" y="5065713"/>
          <p14:tracePt t="1815" x="9158288" y="5065713"/>
          <p14:tracePt t="1824" x="9113838" y="5065713"/>
          <p14:tracePt t="1832" x="9069388" y="5065713"/>
          <p14:tracePt t="1840" x="9009063" y="5065713"/>
          <p14:tracePt t="1848" x="8890000" y="5080000"/>
          <p14:tracePt t="1856" x="8801100" y="5080000"/>
          <p14:tracePt t="1864" x="8666163" y="5094288"/>
          <p14:tracePt t="1872" x="8382000" y="5140325"/>
          <p14:tracePt t="1880" x="8113713" y="5199063"/>
          <p14:tracePt t="1889" x="7813675" y="5259388"/>
          <p14:tracePt t="1897" x="7454900" y="5348288"/>
          <p14:tracePt t="1906" x="7097713" y="5422900"/>
          <p14:tracePt t="1914" x="6723063" y="5499100"/>
          <p14:tracePt t="1922" x="6543675" y="5527675"/>
          <p14:tracePt t="1930" x="6230938" y="5618163"/>
          <p14:tracePt t="1939" x="5902325" y="5676900"/>
          <p14:tracePt t="1946" x="5618163" y="5737225"/>
          <p14:tracePt t="1956" x="5364163" y="5797550"/>
          <p14:tracePt t="1962" x="5273675" y="5811838"/>
          <p14:tracePt t="1972" x="5080000" y="5842000"/>
          <p14:tracePt t="1979" x="4914900" y="5856288"/>
          <p14:tracePt t="1989" x="4765675" y="5872163"/>
          <p14:tracePt t="1995" x="4660900" y="5886450"/>
          <p14:tracePt t="2003" x="4616450" y="5886450"/>
          <p14:tracePt t="2011" x="4541838" y="5886450"/>
          <p14:tracePt t="2022" x="4467225" y="5886450"/>
          <p14:tracePt t="2028" x="4422775" y="5886450"/>
          <p14:tracePt t="2036" x="4378325" y="5886450"/>
          <p14:tracePt t="2044" x="4362450" y="5886450"/>
          <p14:tracePt t="2052" x="4332288" y="5886450"/>
          <p14:tracePt t="2061" x="4318000" y="5872163"/>
          <p14:tracePt t="2432" x="4303713" y="5872163"/>
          <p14:tracePt t="2442" x="4287838" y="5872163"/>
          <p14:tracePt t="2449" x="4273550" y="5872163"/>
          <p14:tracePt t="2458" x="4243388" y="5872163"/>
          <p14:tracePt t="2463" x="4198938" y="5872163"/>
          <p14:tracePt t="2470" x="4152900" y="5872163"/>
          <p14:tracePt t="2478" x="4108450" y="5872163"/>
          <p14:tracePt t="2486" x="4049713" y="5872163"/>
          <p14:tracePt t="2494" x="3989388" y="5872163"/>
          <p14:tracePt t="2502" x="3914775" y="5872163"/>
          <p14:tracePt t="2510" x="3840163" y="5872163"/>
          <p14:tracePt t="2519" x="3749675" y="5872163"/>
          <p14:tracePt t="2527" x="3644900" y="5856288"/>
          <p14:tracePt t="2535" x="3541713" y="5856288"/>
          <p14:tracePt t="2543" x="3436938" y="5856288"/>
          <p14:tracePt t="2551" x="3346450" y="5856288"/>
          <p14:tracePt t="2560" x="3241675" y="5842000"/>
          <p14:tracePt t="2572" x="3152775" y="5842000"/>
          <p14:tracePt t="2577" x="3062288" y="5842000"/>
          <p14:tracePt t="2584" x="2973388" y="5842000"/>
          <p14:tracePt t="2592" x="2898775" y="5827713"/>
          <p14:tracePt t="2600" x="2824163" y="5827713"/>
          <p14:tracePt t="2608" x="2794000" y="5827713"/>
          <p14:tracePt t="2617" x="2749550" y="5811838"/>
          <p14:tracePt t="2625" x="2705100" y="5811838"/>
          <p14:tracePt t="2633" x="2659063" y="5811838"/>
          <p14:tracePt t="2641" x="2628900" y="5797550"/>
          <p14:tracePt t="2649" x="2614613" y="5797550"/>
          <p14:tracePt t="2657" x="2600325" y="5797550"/>
          <p14:tracePt t="2674" x="2584450" y="5797550"/>
          <p14:tracePt t="3453" x="2570163" y="5797550"/>
          <p14:tracePt t="3477" x="2554288" y="5797550"/>
          <p14:tracePt t="3483" x="2540000" y="5797550"/>
          <p14:tracePt t="3510" x="2525713" y="5797550"/>
          <p14:tracePt t="3517" x="2509838" y="5797550"/>
          <p14:tracePt t="3524" x="2495550" y="5797550"/>
          <p14:tracePt t="3541" x="2479675" y="5797550"/>
          <p14:tracePt t="3550" x="2465388" y="5797550"/>
          <p14:tracePt t="3558" x="2451100" y="5797550"/>
          <p14:tracePt t="3567" x="2435225" y="5797550"/>
          <p14:tracePt t="3573" x="2420938" y="5797550"/>
          <p14:tracePt t="3583" x="2405063" y="5797550"/>
          <p14:tracePt t="3590" x="2390775" y="5797550"/>
          <p14:tracePt t="3600" x="2360613" y="5797550"/>
          <p14:tracePt t="3606" x="2346325" y="5797550"/>
          <p14:tracePt t="3616" x="2316163" y="5797550"/>
          <p14:tracePt t="3623" x="2300288" y="5797550"/>
          <p14:tracePt t="3632" x="2255838" y="5781675"/>
          <p14:tracePt t="3639" x="2225675" y="5781675"/>
          <p14:tracePt t="3647" x="2197100" y="5753100"/>
          <p14:tracePt t="3655" x="2166938" y="5737225"/>
          <p14:tracePt t="3663" x="2120900" y="5722938"/>
          <p14:tracePt t="3671" x="2062163" y="5692775"/>
          <p14:tracePt t="3679" x="2017713" y="5662613"/>
          <p14:tracePt t="3688" x="1971675" y="5618163"/>
          <p14:tracePt t="3696" x="1927225" y="5573713"/>
          <p14:tracePt t="3704" x="1866900" y="5527675"/>
          <p14:tracePt t="3712" x="1822450" y="5468938"/>
          <p14:tracePt t="3721" x="1778000" y="5408613"/>
          <p14:tracePt t="3729" x="1703388" y="5273675"/>
          <p14:tracePt t="3737" x="1658938" y="5184775"/>
          <p14:tracePt t="3746" x="1612900" y="5049838"/>
          <p14:tracePt t="3753" x="1568450" y="4945063"/>
          <p14:tracePt t="3766" x="1538288" y="4795838"/>
          <p14:tracePt t="3771" x="1509713" y="4721225"/>
          <p14:tracePt t="3778" x="1479550" y="4602163"/>
          <p14:tracePt t="3787" x="1449388" y="4497388"/>
          <p14:tracePt t="3794" x="1435100" y="4392613"/>
          <p14:tracePt t="3804" x="1419225" y="4348163"/>
          <p14:tracePt t="3810" x="1404938" y="4287838"/>
          <p14:tracePt t="3819" x="1389063" y="4229100"/>
          <p14:tracePt t="3827" x="1374775" y="4198938"/>
          <p14:tracePt t="3835" x="1358900" y="4168775"/>
          <p14:tracePt t="3843" x="1358900" y="4152900"/>
          <p14:tracePt t="3851" x="1344613" y="4138613"/>
          <p14:tracePt t="3859" x="1344613" y="4124325"/>
          <p14:tracePt t="3867" x="1330325" y="4108450"/>
          <p14:tracePt t="3876" x="1330325" y="4094163"/>
          <p14:tracePt t="3892" x="1314450" y="4094163"/>
          <p14:tracePt t="3900" x="1300163" y="4078288"/>
          <p14:tracePt t="3909" x="1300163" y="4064000"/>
          <p14:tracePt t="3926" x="1284288" y="4049713"/>
          <p14:tracePt t="3933" x="1270000" y="4033838"/>
          <p14:tracePt t="3942" x="1255713" y="4019550"/>
          <p14:tracePt t="3950" x="1255713" y="4003675"/>
          <p14:tracePt t="3959" x="1239838" y="3989388"/>
          <p14:tracePt t="3966" x="1209675" y="3959225"/>
          <p14:tracePt t="3975" x="1195388" y="3944938"/>
          <p14:tracePt t="3982" x="1181100" y="3914775"/>
          <p14:tracePt t="3990" x="1165225" y="3884613"/>
          <p14:tracePt t="3999" x="1150938" y="3854450"/>
          <p14:tracePt t="4007" x="1120775" y="3810000"/>
          <p14:tracePt t="4015" x="1104900" y="3795713"/>
          <p14:tracePt t="4023" x="1076325" y="3749675"/>
          <p14:tracePt t="4031" x="1046163" y="3721100"/>
          <p14:tracePt t="4040" x="1030288" y="3690938"/>
          <p14:tracePt t="4047" x="1016000" y="3675063"/>
          <p14:tracePt t="4056" x="985838" y="3644900"/>
          <p14:tracePt t="4064" x="955675" y="3616325"/>
          <p14:tracePt t="4072" x="941388" y="3586163"/>
          <p14:tracePt t="4080" x="911225" y="3556000"/>
          <p14:tracePt t="4088" x="896938" y="3525838"/>
          <p14:tracePt t="4097" x="866775" y="3511550"/>
          <p14:tracePt t="4109" x="850900" y="3495675"/>
          <p14:tracePt t="4114" x="836613" y="3481388"/>
          <p14:tracePt t="4121" x="822325" y="3451225"/>
          <p14:tracePt t="4130" x="806450" y="3436938"/>
          <p14:tracePt t="4138" x="792163" y="3421063"/>
          <p14:tracePt t="4147" x="776288" y="3421063"/>
          <p14:tracePt t="4154" x="762000" y="3406775"/>
          <p14:tracePt t="4170" x="747713" y="3390900"/>
          <p14:tracePt t="4180" x="731838" y="3390900"/>
          <p14:tracePt t="4187" x="731838" y="3376613"/>
          <p14:tracePt t="4203" x="717550" y="3376613"/>
          <p14:tracePt t="4254" x="701675" y="3376613"/>
          <p14:tracePt t="4436" x="687388" y="3390900"/>
          <p14:tracePt t="4457" x="687388" y="3406775"/>
          <p14:tracePt t="4473" x="673100" y="3406775"/>
          <p14:tracePt t="4481" x="673100" y="3421063"/>
          <p14:tracePt t="4491" x="657225" y="3421063"/>
          <p14:tracePt t="4506" x="657225" y="3436938"/>
          <p14:tracePt t="4514" x="642938" y="3436938"/>
          <p14:tracePt t="4539" x="627063" y="3451225"/>
          <p14:tracePt t="4555" x="612775" y="3451225"/>
          <p14:tracePt t="4574" x="612775" y="3467100"/>
          <p14:tracePt t="4588" x="596900" y="3467100"/>
          <p14:tracePt t="4632" x="582613" y="3467100"/>
          <p14:tracePt t="4703" x="568325" y="3467100"/>
          <p14:tracePt t="4836" x="552450" y="3467100"/>
          <p14:tracePt t="5039" x="568325" y="3467100"/>
          <p14:tracePt t="5070" x="582613" y="3467100"/>
          <p14:tracePt t="5112" x="596900" y="3467100"/>
          <p14:tracePt t="5128" x="612775" y="3467100"/>
          <p14:tracePt t="5137" x="627063" y="3467100"/>
          <p14:tracePt t="5153" x="642938" y="3467100"/>
          <p14:tracePt t="5160" x="657225" y="3467100"/>
          <p14:tracePt t="5169" x="673100" y="3467100"/>
          <p14:tracePt t="5185" x="701675" y="3467100"/>
          <p14:tracePt t="5193" x="717550" y="3467100"/>
          <p14:tracePt t="5201" x="731838" y="3467100"/>
          <p14:tracePt t="5215" x="747713" y="3467100"/>
          <p14:tracePt t="5220" x="762000" y="3467100"/>
          <p14:tracePt t="5226" x="776288" y="3467100"/>
          <p14:tracePt t="5235" x="806450" y="3467100"/>
          <p14:tracePt t="5241" x="822325" y="3467100"/>
          <p14:tracePt t="5250" x="836613" y="3467100"/>
          <p14:tracePt t="5258" x="850900" y="3467100"/>
          <p14:tracePt t="5266" x="866775" y="3467100"/>
          <p14:tracePt t="5274" x="881063" y="3467100"/>
          <p14:tracePt t="5282" x="896938" y="3467100"/>
          <p14:tracePt t="5291" x="911225" y="3467100"/>
          <p14:tracePt t="5307" x="927100" y="3467100"/>
          <p14:tracePt t="5324" x="941388" y="3467100"/>
          <p14:tracePt t="5348" x="955675" y="3467100"/>
          <p14:tracePt t="5356" x="955675" y="3481388"/>
          <p14:tracePt t="6210" x="971550" y="3481388"/>
          <p14:tracePt t="6220" x="985838" y="3481388"/>
          <p14:tracePt t="6228" x="1016000" y="3481388"/>
          <p14:tracePt t="6236" x="1046163" y="3481388"/>
          <p14:tracePt t="6242" x="1090613" y="3481388"/>
          <p14:tracePt t="6248" x="1150938" y="3481388"/>
          <p14:tracePt t="6256" x="1225550" y="3481388"/>
          <p14:tracePt t="6264" x="1314450" y="3495675"/>
          <p14:tracePt t="6272" x="1389063" y="3495675"/>
          <p14:tracePt t="6280" x="1479550" y="3511550"/>
          <p14:tracePt t="6289" x="1554163" y="3525838"/>
          <p14:tracePt t="6297" x="1584325" y="3541713"/>
          <p14:tracePt t="6306" x="1628775" y="3556000"/>
          <p14:tracePt t="6313" x="1689100" y="3570288"/>
          <p14:tracePt t="6321" x="1717675" y="3586163"/>
          <p14:tracePt t="6330" x="1747838" y="3586163"/>
          <p14:tracePt t="6338" x="1763713" y="3600450"/>
          <p14:tracePt t="6346" x="1778000" y="3600450"/>
          <p14:tracePt t="6354" x="1792288" y="3616325"/>
          <p14:tracePt t="6371" x="1808163" y="3616325"/>
          <p14:tracePt t="6750" x="1792288" y="3616325"/>
          <p14:tracePt t="6871" x="1778000" y="3616325"/>
          <p14:tracePt t="6920" x="1778000" y="3600450"/>
          <p14:tracePt t="6996" x="1778000" y="3586163"/>
          <p14:tracePt t="7043" x="1792288" y="3586163"/>
          <p14:tracePt t="7060" x="1808163" y="3586163"/>
          <p14:tracePt t="7067" x="1822450" y="3586163"/>
          <p14:tracePt t="7075" x="1838325" y="3586163"/>
          <p14:tracePt t="7082" x="1852613" y="3586163"/>
          <p14:tracePt t="7091" x="1897063" y="3586163"/>
          <p14:tracePt t="7107" x="1943100" y="3586163"/>
          <p14:tracePt t="7118" x="1971675" y="3586163"/>
          <p14:tracePt t="7124" x="2001838" y="3586163"/>
          <p14:tracePt t="7132" x="2046288" y="3586163"/>
          <p14:tracePt t="7140" x="2062163" y="3586163"/>
          <p14:tracePt t="7148" x="2092325" y="3586163"/>
          <p14:tracePt t="7157" x="2120900" y="3586163"/>
          <p14:tracePt t="7164" x="2136775" y="3586163"/>
          <p14:tracePt t="7181" x="2151063" y="3586163"/>
          <p14:tracePt t="7190" x="2166938" y="3586163"/>
          <p14:tracePt t="7206" x="2181225" y="3586163"/>
          <p14:tracePt t="7462" x="2166938" y="3586163"/>
          <p14:tracePt t="7471" x="2166938" y="3570288"/>
          <p14:tracePt t="7617" x="2181225" y="3570288"/>
          <p14:tracePt t="7625" x="2197100" y="3556000"/>
          <p14:tracePt t="7633" x="2211388" y="3556000"/>
          <p14:tracePt t="7639" x="2241550" y="3556000"/>
          <p14:tracePt t="7647" x="2271713" y="3541713"/>
          <p14:tracePt t="7657" x="2316163" y="3541713"/>
          <p14:tracePt t="7663" x="2330450" y="3541713"/>
          <p14:tracePt t="7673" x="2374900" y="3525838"/>
          <p14:tracePt t="7680" x="2405063" y="3525838"/>
          <p14:tracePt t="7688" x="2435225" y="3525838"/>
          <p14:tracePt t="7696" x="2465388" y="3525838"/>
          <p14:tracePt t="7704" x="2479675" y="3511550"/>
          <p14:tracePt t="7712" x="2509838" y="3511550"/>
          <p14:tracePt t="7720" x="2525713" y="3511550"/>
          <p14:tracePt t="7728" x="2540000" y="3511550"/>
          <p14:tracePt t="7745" x="2554288" y="3511550"/>
          <p14:tracePt t="7770" x="2570163" y="3511550"/>
          <p14:tracePt t="7814" x="2570163" y="3495675"/>
          <p14:tracePt t="7911" x="2554288" y="3495675"/>
          <p14:tracePt t="8451" x="2584450" y="3495675"/>
          <p14:tracePt t="8460" x="2628900" y="3495675"/>
          <p14:tracePt t="8467" x="2689225" y="3495675"/>
          <p14:tracePt t="8474" x="2763838" y="3495675"/>
          <p14:tracePt t="8483" x="2838450" y="3495675"/>
          <p14:tracePt t="8490" x="2928938" y="3495675"/>
          <p14:tracePt t="8498" x="3033713" y="3495675"/>
          <p14:tracePt t="8506" x="3197225" y="3511550"/>
          <p14:tracePt t="8514" x="3271838" y="3511550"/>
          <p14:tracePt t="8522" x="3376613" y="3541713"/>
          <p14:tracePt t="8531" x="3495675" y="3541713"/>
          <p14:tracePt t="8539" x="3616325" y="3556000"/>
          <p14:tracePt t="8547" x="3721100" y="3570288"/>
          <p14:tracePt t="8555" x="3810000" y="3570288"/>
          <p14:tracePt t="8563" x="3884613" y="3586163"/>
          <p14:tracePt t="8572" x="3929063" y="3586163"/>
          <p14:tracePt t="8580" x="3989388" y="3600450"/>
          <p14:tracePt t="8588" x="4033838" y="3600450"/>
          <p14:tracePt t="8600" x="4064000" y="3600450"/>
          <p14:tracePt t="8605" x="4094163" y="3600450"/>
          <p14:tracePt t="8612" x="4124325" y="3616325"/>
          <p14:tracePt t="8622" x="4138613" y="3616325"/>
          <p14:tracePt t="8645" x="4152900" y="3616325"/>
          <p14:tracePt t="8697" x="4168775" y="3616325"/>
          <p14:tracePt t="9023" x="4168775" y="3600450"/>
          <p14:tracePt t="9048" x="4152900" y="3600450"/>
          <p14:tracePt t="9132" x="4138613" y="3600450"/>
          <p14:tracePt t="9141" x="4138613" y="3586163"/>
          <p14:tracePt t="9180" x="4124325" y="3586163"/>
          <p14:tracePt t="9196" x="4124325" y="3570288"/>
          <p14:tracePt t="9219" x="4108450" y="3570288"/>
          <p14:tracePt t="9235" x="4108450" y="3556000"/>
          <p14:tracePt t="9252" x="4094163" y="3556000"/>
          <p14:tracePt t="9276" x="4094163" y="3541713"/>
          <p14:tracePt t="9292" x="4078288" y="3541713"/>
          <p14:tracePt t="9317" x="4078288" y="3525838"/>
          <p14:tracePt t="9393" x="4094163" y="3525838"/>
          <p14:tracePt t="9403" x="4108450" y="3525838"/>
          <p14:tracePt t="9411" x="4124325" y="3525838"/>
          <p14:tracePt t="9424" x="4152900" y="3525838"/>
          <p14:tracePt t="9426" x="4183063" y="3525838"/>
          <p14:tracePt t="9433" x="4229100" y="3525838"/>
          <p14:tracePt t="9440" x="4332288" y="3525838"/>
          <p14:tracePt t="9447" x="4422775" y="3511550"/>
          <p14:tracePt t="9455" x="4467225" y="3495675"/>
          <p14:tracePt t="9463" x="4572000" y="3481388"/>
          <p14:tracePt t="9471" x="4691063" y="3451225"/>
          <p14:tracePt t="9479" x="4795838" y="3436938"/>
          <p14:tracePt t="9488" x="4886325" y="3421063"/>
          <p14:tracePt t="9496" x="4975225" y="3421063"/>
          <p14:tracePt t="9504" x="5065713" y="3406775"/>
          <p14:tracePt t="9516" x="5094288" y="3406775"/>
          <p14:tracePt t="9521" x="5154613" y="3406775"/>
          <p14:tracePt t="9529" x="5214938" y="3406775"/>
          <p14:tracePt t="9538" x="5245100" y="3406775"/>
          <p14:tracePt t="9545" x="5273675" y="3406775"/>
          <p14:tracePt t="9554" x="5289550" y="3406775"/>
          <p14:tracePt t="9561" x="5303838" y="3406775"/>
          <p14:tracePt t="9571" x="5319713" y="3406775"/>
          <p14:tracePt t="9594" x="5334000" y="3406775"/>
          <p14:tracePt t="9718" x="5319713" y="3406775"/>
          <p14:tracePt t="9784" x="5303838" y="3406775"/>
          <p14:tracePt t="9884" x="5289550" y="3406775"/>
          <p14:tracePt t="10735" x="5273675" y="3406775"/>
          <p14:tracePt t="10808" x="5259388" y="3406775"/>
          <p14:tracePt t="10947" x="5245100" y="3406775"/>
          <p14:tracePt t="11667" x="5229225" y="3406775"/>
          <p14:tracePt t="11724" x="5214938" y="3406775"/>
          <p14:tracePt t="11747" x="5199063" y="3406775"/>
          <p14:tracePt t="11762" x="5184775" y="3406775"/>
          <p14:tracePt t="11787" x="5168900" y="3406775"/>
          <p14:tracePt t="11794" x="5154613" y="3406775"/>
          <p14:tracePt t="11811" x="5140325" y="3406775"/>
          <p14:tracePt t="11820" x="5124450" y="3406775"/>
          <p14:tracePt t="11827" x="5094288" y="3406775"/>
          <p14:tracePt t="11835" x="5065713" y="3406775"/>
          <p14:tracePt t="11844" x="5035550" y="3421063"/>
          <p14:tracePt t="11852" x="5005388" y="3421063"/>
          <p14:tracePt t="11860" x="4960938" y="3421063"/>
          <p14:tracePt t="11868" x="4900613" y="3421063"/>
          <p14:tracePt t="11876" x="4840288" y="3421063"/>
          <p14:tracePt t="11884" x="4795838" y="3421063"/>
          <p14:tracePt t="11893" x="4737100" y="3421063"/>
          <p14:tracePt t="11901" x="4660900" y="3436938"/>
          <p14:tracePt t="11909" x="4586288" y="3436938"/>
          <p14:tracePt t="11917" x="4527550" y="3436938"/>
          <p14:tracePt t="11925" x="4452938" y="3436938"/>
          <p14:tracePt t="11933" x="4437063" y="3451225"/>
          <p14:tracePt t="11941" x="4362450" y="3451225"/>
          <p14:tracePt t="11950" x="4318000" y="3451225"/>
          <p14:tracePt t="11958" x="4273550" y="3467100"/>
          <p14:tracePt t="11966" x="4243388" y="3467100"/>
          <p14:tracePt t="11974" x="4213225" y="3467100"/>
          <p14:tracePt t="11982" x="4183063" y="3467100"/>
          <p14:tracePt t="11991" x="4152900" y="3467100"/>
          <p14:tracePt t="11999" x="4138613" y="3481388"/>
          <p14:tracePt t="12007" x="4124325" y="3481388"/>
          <p14:tracePt t="12015" x="4108450" y="3481388"/>
          <p14:tracePt t="12031" x="4094163" y="3481388"/>
          <p14:tracePt t="12057" x="4078288" y="3481388"/>
          <p14:tracePt t="12690" x="4094163" y="3467100"/>
          <p14:tracePt t="12706" x="4108450" y="3467100"/>
          <p14:tracePt t="12716" x="4138613" y="3467100"/>
          <p14:tracePt t="12721" x="4198938" y="3451225"/>
          <p14:tracePt t="12727" x="4303713" y="3436938"/>
          <p14:tracePt t="12736" x="4437063" y="3421063"/>
          <p14:tracePt t="12743" x="4572000" y="3406775"/>
          <p14:tracePt t="12754" x="4737100" y="3406775"/>
          <p14:tracePt t="12760" x="4826000" y="3406775"/>
          <p14:tracePt t="12769" x="4975225" y="3406775"/>
          <p14:tracePt t="12775" x="5110163" y="3406775"/>
          <p14:tracePt t="12785" x="5154613" y="3406775"/>
          <p14:tracePt t="12792" x="5229225" y="3406775"/>
          <p14:tracePt t="12801" x="5289550" y="3406775"/>
          <p14:tracePt t="12808" x="5334000" y="3406775"/>
          <p14:tracePt t="12817" x="5364163" y="3406775"/>
          <p14:tracePt t="12825" x="5394325" y="3406775"/>
          <p14:tracePt t="12833" x="5408613" y="3406775"/>
          <p14:tracePt t="12858" x="5422900" y="3406775"/>
          <p14:tracePt t="13031" x="5408613" y="3406775"/>
          <p14:tracePt t="13139" x="5394325" y="3406775"/>
          <p14:tracePt t="13401" x="5378450" y="3406775"/>
          <p14:tracePt t="13473" x="5364163" y="3406775"/>
          <p14:tracePt t="13498" x="5348288" y="3406775"/>
          <p14:tracePt t="13514" x="5334000" y="3406775"/>
          <p14:tracePt t="13520" x="5319713" y="3406775"/>
          <p14:tracePt t="13528" x="5273675" y="3406775"/>
          <p14:tracePt t="13537" x="5259388" y="3406775"/>
          <p14:tracePt t="13544" x="5229225" y="3406775"/>
          <p14:tracePt t="13553" x="5199063" y="3406775"/>
          <p14:tracePt t="13561" x="5168900" y="3406775"/>
          <p14:tracePt t="13570" x="5140325" y="3421063"/>
          <p14:tracePt t="13577" x="5094288" y="3421063"/>
          <p14:tracePt t="13587" x="5049838" y="3421063"/>
          <p14:tracePt t="13593" x="5019675" y="3436938"/>
          <p14:tracePt t="13603" x="4960938" y="3436938"/>
          <p14:tracePt t="13610" x="4914900" y="3451225"/>
          <p14:tracePt t="13620" x="4870450" y="3467100"/>
          <p14:tracePt t="13626" x="4840288" y="3467100"/>
          <p14:tracePt t="13636" x="4811713" y="3467100"/>
          <p14:tracePt t="13642" x="4781550" y="3481388"/>
          <p14:tracePt t="13653" x="4737100" y="3481388"/>
          <p14:tracePt t="13659" x="4691063" y="3495675"/>
          <p14:tracePt t="13669" x="4646613" y="3495675"/>
          <p14:tracePt t="13675" x="4616450" y="3495675"/>
          <p14:tracePt t="13685" x="4586288" y="3511550"/>
          <p14:tracePt t="13692" x="4557713" y="3511550"/>
          <p14:tracePt t="13702" x="4527550" y="3511550"/>
          <p14:tracePt t="13708" x="4511675" y="3511550"/>
          <p14:tracePt t="13719" x="4483100" y="3525838"/>
          <p14:tracePt t="13724" x="4467225" y="3525838"/>
          <p14:tracePt t="13735" x="4452938" y="3525838"/>
          <p14:tracePt t="13741" x="4437063" y="3525838"/>
          <p14:tracePt t="13752" x="4422775" y="3525838"/>
          <p14:tracePt t="13765" x="4406900" y="3525838"/>
          <p14:tracePt t="13773" x="4392613" y="3525838"/>
          <p14:tracePt t="13798" x="4378325" y="3525838"/>
          <p14:tracePt t="13806" x="4362450" y="3525838"/>
          <p14:tracePt t="13831" x="4348163" y="3525838"/>
          <p14:tracePt t="13874" x="4332288" y="3525838"/>
          <p14:tracePt t="13996" x="4318000" y="3525838"/>
          <p14:tracePt t="14021" x="4318000" y="3511550"/>
          <p14:tracePt t="14097" x="4318000" y="3495675"/>
          <p14:tracePt t="14185" x="4318000" y="3481388"/>
          <p14:tracePt t="14261" x="4318000" y="3467100"/>
          <p14:tracePt t="14349" x="4318000" y="3451225"/>
          <p14:tracePt t="14472" x="4332288" y="3451225"/>
          <p14:tracePt t="14537" x="4348163" y="3451225"/>
          <p14:tracePt t="14559" x="4362450" y="3436938"/>
          <p14:tracePt t="14568" x="4378325" y="3436938"/>
          <p14:tracePt t="14575" x="4392613" y="3436938"/>
          <p14:tracePt t="14583" x="4406900" y="3436938"/>
          <p14:tracePt t="14591" x="4437063" y="3421063"/>
          <p14:tracePt t="14599" x="4452938" y="3421063"/>
          <p14:tracePt t="14607" x="4483100" y="3421063"/>
          <p14:tracePt t="14616" x="4511675" y="3406775"/>
          <p14:tracePt t="14624" x="4572000" y="3390900"/>
          <p14:tracePt t="14632" x="4602163" y="3390900"/>
          <p14:tracePt t="14641" x="4646613" y="3390900"/>
          <p14:tracePt t="14648" x="4691063" y="3376613"/>
          <p14:tracePt t="14657" x="4737100" y="3376613"/>
          <p14:tracePt t="14665" x="4795838" y="3362325"/>
          <p14:tracePt t="14673" x="4840288" y="3362325"/>
          <p14:tracePt t="14681" x="4914900" y="3346450"/>
          <p14:tracePt t="14690" x="4960938" y="3346450"/>
          <p14:tracePt t="14698" x="5019675" y="3332163"/>
          <p14:tracePt t="14706" x="5035550" y="3332163"/>
          <p14:tracePt t="14714" x="5110163" y="3332163"/>
          <p14:tracePt t="14722" x="5140325" y="3332163"/>
          <p14:tracePt t="14730" x="5184775" y="3316288"/>
          <p14:tracePt t="14739" x="5229225" y="3316288"/>
          <p14:tracePt t="14746" x="5245100" y="3316288"/>
          <p14:tracePt t="14756" x="5273675" y="3316288"/>
          <p14:tracePt t="14763" x="5303838" y="3316288"/>
          <p14:tracePt t="14772" x="5334000" y="3316288"/>
          <p14:tracePt t="14780" x="5348288" y="3316288"/>
          <p14:tracePt t="14789" x="5378450" y="3316288"/>
          <p14:tracePt t="14796" x="5394325" y="3316288"/>
          <p14:tracePt t="14806" x="5408613" y="3316288"/>
          <p14:tracePt t="14812" x="5422900" y="3316288"/>
          <p14:tracePt t="14828" x="5438775" y="3316288"/>
          <p14:tracePt t="14838" x="5453063" y="3316288"/>
          <p14:tracePt t="14845" x="5468938" y="3316288"/>
          <p14:tracePt t="14855" x="5483225" y="3316288"/>
          <p14:tracePt t="14861" x="5499100" y="3316288"/>
          <p14:tracePt t="14871" x="5513388" y="3316288"/>
          <p14:tracePt t="14878" x="5527675" y="3316288"/>
          <p14:tracePt t="14888" x="5543550" y="3316288"/>
          <p14:tracePt t="14894" x="5557838" y="3316288"/>
          <p14:tracePt t="14910" x="5573713" y="3316288"/>
          <p14:tracePt t="14921" x="5588000" y="3316288"/>
          <p14:tracePt t="14927" x="5602288" y="3316288"/>
          <p14:tracePt t="14938" x="5618163" y="3316288"/>
          <p14:tracePt t="14943" x="5632450" y="3316288"/>
          <p14:tracePt t="14955" x="5648325" y="3316288"/>
          <p14:tracePt t="14960" x="5662613" y="3316288"/>
          <p14:tracePt t="14972" x="5676900" y="3316288"/>
          <p14:tracePt t="14976" x="5692775" y="3316288"/>
          <p14:tracePt t="14988" x="5707063" y="3316288"/>
          <p14:tracePt t="14992" x="5737225" y="3316288"/>
          <p14:tracePt t="15005" x="5753100" y="3316288"/>
          <p14:tracePt t="15009" x="5767388" y="3316288"/>
          <p14:tracePt t="15021" x="5781675" y="3316288"/>
          <p14:tracePt t="15038" x="5811838" y="3316288"/>
          <p14:tracePt t="15043" x="5827713" y="3316288"/>
          <p14:tracePt t="15055" x="5842000" y="3316288"/>
          <p14:tracePt t="15059" x="5856288" y="3316288"/>
          <p14:tracePt t="15071" x="5872163" y="3316288"/>
          <p14:tracePt t="15076" x="5886450" y="3316288"/>
          <p14:tracePt t="15092" x="5902325" y="3316288"/>
          <p14:tracePt t="15105" x="5916613" y="3316288"/>
          <p14:tracePt t="15110" x="5930900" y="3316288"/>
          <p14:tracePt t="15125" x="5946775" y="3316288"/>
          <p14:tracePt t="15139" x="5961063" y="3316288"/>
          <p14:tracePt t="15163" x="5976938" y="3316288"/>
          <p14:tracePt t="15860" x="5991225" y="3316288"/>
          <p14:tracePt t="15917" x="6007100" y="3316288"/>
          <p14:tracePt t="16337" x="6021388" y="3316288"/>
          <p14:tracePt t="16347" x="6065838" y="3316288"/>
          <p14:tracePt t="16355" x="6096000" y="3316288"/>
          <p14:tracePt t="16361" x="6140450" y="3316288"/>
          <p14:tracePt t="16367" x="6200775" y="3316288"/>
          <p14:tracePt t="16375" x="6245225" y="3316288"/>
          <p14:tracePt t="16382" x="6319838" y="3302000"/>
          <p14:tracePt t="16390" x="6380163" y="3302000"/>
          <p14:tracePt t="16398" x="6438900" y="3287713"/>
          <p14:tracePt t="16407" x="6515100" y="3287713"/>
          <p14:tracePt t="16415" x="6589713" y="3287713"/>
          <p14:tracePt t="16423" x="6664325" y="3271838"/>
          <p14:tracePt t="16431" x="6723063" y="3271838"/>
          <p14:tracePt t="16440" x="6813550" y="3271838"/>
          <p14:tracePt t="16447" x="6888163" y="3271838"/>
          <p14:tracePt t="16456" x="6992938" y="3271838"/>
          <p14:tracePt t="16464" x="7081838" y="3271838"/>
          <p14:tracePt t="16472" x="7186613" y="3287713"/>
          <p14:tracePt t="16480" x="7366000" y="3316288"/>
          <p14:tracePt t="16488" x="7500938" y="3346450"/>
          <p14:tracePt t="16497" x="7634288" y="3376613"/>
          <p14:tracePt t="16505" x="7694613" y="3406775"/>
          <p14:tracePt t="16513" x="7829550" y="3436938"/>
          <p14:tracePt t="16521" x="7948613" y="3481388"/>
          <p14:tracePt t="16530" x="8053388" y="3525838"/>
          <p14:tracePt t="16537" x="8158163" y="3556000"/>
          <p14:tracePt t="16546" x="8262938" y="3586163"/>
          <p14:tracePt t="16554" x="8337550" y="3616325"/>
          <p14:tracePt t="16563" x="8367713" y="3630613"/>
          <p14:tracePt t="16570" x="8442325" y="3660775"/>
          <p14:tracePt t="16580" x="8486775" y="3690938"/>
          <p14:tracePt t="16586" x="8531225" y="3705225"/>
          <p14:tracePt t="16596" x="8561388" y="3721100"/>
          <p14:tracePt t="16603" x="8591550" y="3735388"/>
          <p14:tracePt t="16613" x="8605838" y="3735388"/>
          <p14:tracePt t="16619" x="8621713" y="3749675"/>
          <p14:tracePt t="16629" x="8621713" y="3765550"/>
          <p14:tracePt t="16635" x="8636000" y="3765550"/>
          <p14:tracePt t="16646" x="8650288" y="3765550"/>
          <p14:tracePt t="16652" x="8650288" y="3779838"/>
          <p14:tracePt t="16677" x="8666163" y="3779838"/>
          <p14:tracePt t="16685" x="8666163" y="3795713"/>
          <p14:tracePt t="16710" x="8666163" y="3810000"/>
          <p14:tracePt t="16989" x="8666163" y="3824288"/>
          <p14:tracePt t="17187" x="8666163" y="3840163"/>
          <p14:tracePt t="17213" x="8666163" y="3854450"/>
          <p14:tracePt t="17219" x="8666163" y="3884613"/>
          <p14:tracePt t="17225" x="8666163" y="3898900"/>
          <p14:tracePt t="17234" x="8666163" y="3944938"/>
          <p14:tracePt t="17241" x="8666163" y="3989388"/>
          <p14:tracePt t="17249" x="8650288" y="4064000"/>
          <p14:tracePt t="17257" x="8636000" y="4124325"/>
          <p14:tracePt t="17265" x="8636000" y="4213225"/>
          <p14:tracePt t="17274" x="8621713" y="4303713"/>
          <p14:tracePt t="17282" x="8621713" y="4392613"/>
          <p14:tracePt t="17290" x="8591550" y="4511675"/>
          <p14:tracePt t="17303" x="8575675" y="4632325"/>
          <p14:tracePt t="17308" x="8575675" y="4751388"/>
          <p14:tracePt t="17314" x="8547100" y="4870450"/>
          <p14:tracePt t="17324" x="8531225" y="4991100"/>
          <p14:tracePt t="17331" x="8516938" y="5110163"/>
          <p14:tracePt t="17340" x="8501063" y="5199063"/>
          <p14:tracePt t="17347" x="8486775" y="5303838"/>
          <p14:tracePt t="17355" x="8456613" y="5394325"/>
          <p14:tracePt t="17363" x="8442325" y="5468938"/>
          <p14:tracePt t="17372" x="8426450" y="5543550"/>
          <p14:tracePt t="17380" x="8412163" y="5602288"/>
          <p14:tracePt t="17388" x="8396288" y="5662613"/>
          <p14:tracePt t="17396" x="8382000" y="5737225"/>
          <p14:tracePt t="17407" x="8367713" y="5781675"/>
          <p14:tracePt t="17413" x="8367713" y="5842000"/>
          <p14:tracePt t="17421" x="8351838" y="5872163"/>
          <p14:tracePt t="17429" x="8337550" y="5916613"/>
          <p14:tracePt t="17437" x="8321675" y="5991225"/>
          <p14:tracePt t="17445" x="8307388" y="6035675"/>
          <p14:tracePt t="17453" x="8307388" y="6065838"/>
          <p14:tracePt t="17462" x="8277225" y="6126163"/>
          <p14:tracePt t="17470" x="8277225" y="6140450"/>
          <p14:tracePt t="17479" x="8262938" y="6184900"/>
          <p14:tracePt t="17486" x="8247063" y="6215063"/>
          <p14:tracePt t="17495" x="8247063" y="6245225"/>
          <p14:tracePt t="17502" x="8232775" y="6261100"/>
          <p14:tracePt t="17512" x="8232775" y="6275388"/>
          <p14:tracePt t="17519" x="8232775" y="6289675"/>
          <p14:tracePt t="17528" x="8216900" y="6305550"/>
          <p14:tracePt t="17545" x="8216900" y="6319838"/>
          <p14:tracePt t="17551" x="8202613" y="6335713"/>
          <p14:tracePt t="17568" x="8202613" y="6350000"/>
          <p14:tracePt t="17576" x="8202613" y="6364288"/>
          <p14:tracePt t="17584" x="8188325" y="6380163"/>
          <p14:tracePt t="17600" x="8188325" y="6394450"/>
          <p14:tracePt t="17612" x="8172450" y="6410325"/>
          <p14:tracePt t="17625" x="8172450" y="6424613"/>
          <p14:tracePt t="17633" x="8158163" y="6424613"/>
          <p14:tracePt t="17650" x="8142288" y="6438900"/>
          <p14:tracePt t="17675" x="8142288" y="6454775"/>
          <p14:tracePt t="17691" x="8128000" y="6454775"/>
          <p14:tracePt t="17707" x="8128000" y="6469063"/>
          <p14:tracePt t="17717" x="8113713" y="6469063"/>
          <p14:tracePt t="17733" x="8097838" y="6469063"/>
          <p14:tracePt t="17740" x="8097838" y="6484938"/>
          <p14:tracePt t="17764" x="8083550" y="6484938"/>
          <p14:tracePt t="17773" x="8083550" y="6499225"/>
          <p14:tracePt t="17789" x="8067675" y="6499225"/>
          <p14:tracePt t="17822" x="8053388" y="6499225"/>
          <p14:tracePt t="17847" x="8039100" y="6499225"/>
          <p14:tracePt t="17854" x="8039100" y="6515100"/>
          <p14:tracePt t="17864" x="8023225" y="6515100"/>
          <p14:tracePt t="17888" x="8008938" y="6515100"/>
          <p14:tracePt t="17895" x="7993063" y="6515100"/>
          <p14:tracePt t="17920" x="7978775" y="6515100"/>
          <p14:tracePt t="17928" x="7962900" y="6515100"/>
          <p14:tracePt t="17944" x="7948613" y="6515100"/>
          <p14:tracePt t="17961" x="7934325" y="6515100"/>
          <p14:tracePt t="17969" x="7918450" y="6515100"/>
          <p14:tracePt t="17986" x="7904163" y="6515100"/>
          <p14:tracePt t="17994" x="7888288" y="6515100"/>
          <p14:tracePt t="18001" x="7859713" y="6515100"/>
          <p14:tracePt t="18009" x="7843838" y="6515100"/>
          <p14:tracePt t="18018" x="7829550" y="6515100"/>
          <p14:tracePt t="18026" x="7785100" y="6529388"/>
          <p14:tracePt t="18034" x="7754938" y="6529388"/>
          <p14:tracePt t="18042" x="7708900" y="6529388"/>
          <p14:tracePt t="18050" x="7650163" y="6529388"/>
          <p14:tracePt t="18059" x="7605713" y="6529388"/>
          <p14:tracePt t="18067" x="7531100" y="6529388"/>
          <p14:tracePt t="18076" x="7454900" y="6529388"/>
          <p14:tracePt t="18083" x="7366000" y="6529388"/>
          <p14:tracePt t="18092" x="7291388" y="6529388"/>
          <p14:tracePt t="18099" x="7200900" y="6529388"/>
          <p14:tracePt t="18109" x="7112000" y="6529388"/>
          <p14:tracePt t="18116" x="7037388" y="6529388"/>
          <p14:tracePt t="18125" x="6992938" y="6529388"/>
          <p14:tracePt t="18132" x="6932613" y="6529388"/>
          <p14:tracePt t="18142" x="6888163" y="6529388"/>
          <p14:tracePt t="18149" x="6843713" y="6529388"/>
          <p14:tracePt t="18158" x="6813550" y="6529388"/>
          <p14:tracePt t="18165" x="6783388" y="6529388"/>
          <p14:tracePt t="18173" x="6769100" y="6529388"/>
          <p14:tracePt t="18181" x="6753225" y="6515100"/>
          <p14:tracePt t="18189" x="6738938" y="6515100"/>
          <p14:tracePt t="18666" x="6723063" y="6515100"/>
          <p14:tracePt t="18676" x="6708775" y="6515100"/>
          <p14:tracePt t="18684" x="6692900" y="6515100"/>
          <p14:tracePt t="18693" x="6692900" y="6529388"/>
          <p14:tracePt t="18699" x="6678613" y="6529388"/>
          <p14:tracePt t="18705" x="6664325" y="6529388"/>
          <p14:tracePt t="18714" x="6648450" y="6529388"/>
          <p14:tracePt t="18721" x="6634163" y="6529388"/>
          <p14:tracePt t="18729" x="6618288" y="6529388"/>
          <p14:tracePt t="18739" x="6589713" y="6543675"/>
          <p14:tracePt t="18745" x="6573838" y="6543675"/>
          <p14:tracePt t="18754" x="6543675" y="6543675"/>
          <p14:tracePt t="18762" x="6529388" y="6559550"/>
          <p14:tracePt t="18770" x="6499225" y="6559550"/>
          <p14:tracePt t="18778" x="6484938" y="6559550"/>
          <p14:tracePt t="18786" x="6454775" y="6559550"/>
          <p14:tracePt t="18795" x="6424613" y="6559550"/>
          <p14:tracePt t="18803" x="6394450" y="6573838"/>
          <p14:tracePt t="18811" x="6380163" y="6573838"/>
          <p14:tracePt t="18819" x="6350000" y="6573838"/>
          <p14:tracePt t="18827" x="6335713" y="6573838"/>
          <p14:tracePt t="18835" x="6305550" y="6573838"/>
          <p14:tracePt t="18844" x="6275388" y="6573838"/>
          <p14:tracePt t="18852" x="6261100" y="6589713"/>
          <p14:tracePt t="18860" x="6230938" y="6589713"/>
          <p14:tracePt t="18868" x="6200775" y="6589713"/>
          <p14:tracePt t="18876" x="6170613" y="6589713"/>
          <p14:tracePt t="18884" x="6140450" y="6589713"/>
          <p14:tracePt t="18893" x="6110288" y="6589713"/>
          <p14:tracePt t="18901" x="6096000" y="6589713"/>
          <p14:tracePt t="18909" x="6065838" y="6589713"/>
          <p14:tracePt t="18917" x="6035675" y="6589713"/>
          <p14:tracePt t="18926" x="6021388" y="6589713"/>
          <p14:tracePt t="18934" x="5991225" y="6589713"/>
          <p14:tracePt t="18943" x="5961063" y="6589713"/>
          <p14:tracePt t="18950" x="5946775" y="6589713"/>
          <p14:tracePt t="18959" x="5930900" y="6589713"/>
          <p14:tracePt t="18976" x="5916613" y="6589713"/>
          <p14:tracePt t="18992" x="5902325" y="6589713"/>
          <p14:tracePt t="19024" x="5886450" y="6589713"/>
          <p14:tracePt t="19075" x="5872163" y="6589713"/>
          <p14:tracePt t="19395" x="5856288" y="6589713"/>
          <p14:tracePt t="19426" x="5856288" y="6573838"/>
          <p14:tracePt t="19451" x="5842000" y="6573838"/>
          <p14:tracePt t="19466" x="5842000" y="6559550"/>
          <p14:tracePt t="19482" x="5827713" y="6559550"/>
          <p14:tracePt t="19498" x="5827713" y="6543675"/>
          <p14:tracePt t="19523" x="5811838" y="6543675"/>
          <p14:tracePt t="19539" x="5811838" y="6529388"/>
          <p14:tracePt t="19564" x="5797550" y="6529388"/>
          <p14:tracePt t="19580" x="5797550" y="6515100"/>
          <p14:tracePt t="19596" x="5781675" y="6515100"/>
          <p14:tracePt t="19656" x="5781675" y="6499225"/>
          <p14:tracePt t="19671" x="5767388" y="6499225"/>
          <p14:tracePt t="20335" x="5767388" y="6515100"/>
          <p14:tracePt t="21152" x="5767388" y="6499225"/>
          <p14:tracePt t="21709" x="5767388" y="6484938"/>
          <p14:tracePt t="21747" x="5767388" y="6469063"/>
          <p14:tracePt t="21756" x="5767388" y="6454775"/>
          <p14:tracePt t="21764" x="5767388" y="6438900"/>
          <p14:tracePt t="21771" x="5767388" y="6410325"/>
          <p14:tracePt t="21780" x="5797550" y="6364288"/>
          <p14:tracePt t="21787" x="5827713" y="6319838"/>
          <p14:tracePt t="21796" x="5842000" y="6261100"/>
          <p14:tracePt t="21804" x="5872163" y="6215063"/>
          <p14:tracePt t="21812" x="5902325" y="6140450"/>
          <p14:tracePt t="21820" x="5946775" y="6081713"/>
          <p14:tracePt t="21828" x="6021388" y="5946775"/>
          <p14:tracePt t="21836" x="6081713" y="5856288"/>
          <p14:tracePt t="21845" x="6140450" y="5753100"/>
          <p14:tracePt t="21853" x="6200775" y="5648325"/>
          <p14:tracePt t="21861" x="6245225" y="5588000"/>
          <p14:tracePt t="21869" x="6305550" y="5483225"/>
          <p14:tracePt t="21877" x="6350000" y="5378450"/>
          <p14:tracePt t="21885" x="6394450" y="5289550"/>
          <p14:tracePt t="21894" x="6424613" y="5199063"/>
          <p14:tracePt t="21902" x="6438900" y="5154613"/>
          <p14:tracePt t="21910" x="6454775" y="5110163"/>
          <p14:tracePt t="21918" x="6484938" y="5049838"/>
          <p14:tracePt t="21927" x="6484938" y="5005388"/>
          <p14:tracePt t="21935" x="6484938" y="4975225"/>
          <p14:tracePt t="21943" x="6499225" y="4960938"/>
          <p14:tracePt t="21952" x="6499225" y="4930775"/>
          <p14:tracePt t="21959" x="6499225" y="4914900"/>
          <p14:tracePt t="21969" x="6499225" y="4886325"/>
          <p14:tracePt t="21985" x="6499225" y="4870450"/>
          <p14:tracePt t="21992" x="6499225" y="4856163"/>
          <p14:tracePt t="22001" x="6499225" y="4840288"/>
          <p14:tracePt t="22018" x="6499225" y="4826000"/>
          <p14:tracePt t="22024" x="6499225" y="4811713"/>
          <p14:tracePt t="22034" x="6499225" y="4795838"/>
          <p14:tracePt t="22041" x="6499225" y="4781550"/>
          <p14:tracePt t="22050" x="6499225" y="4765675"/>
          <p14:tracePt t="22057" x="6499225" y="4751388"/>
          <p14:tracePt t="22065" x="6499225" y="4721225"/>
          <p14:tracePt t="22073" x="6499225" y="4706938"/>
          <p14:tracePt t="22082" x="6499225" y="4676775"/>
          <p14:tracePt t="22090" x="6499225" y="4646613"/>
          <p14:tracePt t="22098" x="6499225" y="4632325"/>
          <p14:tracePt t="22106" x="6499225" y="4602163"/>
          <p14:tracePt t="22114" x="6499225" y="4586288"/>
          <p14:tracePt t="22123" x="6499225" y="4557713"/>
          <p14:tracePt t="22139" x="6499225" y="4541838"/>
          <p14:tracePt t="22147" x="6499225" y="4527550"/>
          <p14:tracePt t="22155" x="6499225" y="4511675"/>
          <p14:tracePt t="22180" x="6499225" y="4497388"/>
          <p14:tracePt t="22205" x="6515100" y="4483100"/>
          <p14:tracePt t="22224" x="6515100" y="4467225"/>
          <p14:tracePt t="22255" x="6515100" y="4452938"/>
          <p14:tracePt t="22690" x="6515100" y="4437063"/>
          <p14:tracePt t="22725" x="6529388" y="4437063"/>
          <p14:tracePt t="22854" x="6543675" y="4437063"/>
          <p14:tracePt t="22926" x="6559550" y="4422775"/>
          <p14:tracePt t="23081" x="6573838" y="4422775"/>
          <p14:tracePt t="23187" x="6589713" y="4422775"/>
          <p14:tracePt t="23212" x="6604000" y="4422775"/>
          <p14:tracePt t="23227" x="6618288" y="4422775"/>
          <p14:tracePt t="23244" x="6634163" y="4422775"/>
          <p14:tracePt t="23251" x="6648450" y="4422775"/>
          <p14:tracePt t="23259" x="6664325" y="4422775"/>
          <p14:tracePt t="23268" x="6678613" y="4422775"/>
          <p14:tracePt t="23281" x="6692900" y="4422775"/>
          <p14:tracePt t="23286" x="6708775" y="4437063"/>
          <p14:tracePt t="23292" x="6723063" y="4437063"/>
          <p14:tracePt t="23309" x="6738938" y="4437063"/>
          <p14:tracePt t="23317" x="6753225" y="4452938"/>
          <p14:tracePt t="23325" x="6769100" y="4467225"/>
          <p14:tracePt t="23333" x="6783388" y="4483100"/>
          <p14:tracePt t="23341" x="6797675" y="4497388"/>
          <p14:tracePt t="23349" x="6813550" y="4511675"/>
          <p14:tracePt t="23357" x="6827838" y="4527550"/>
          <p14:tracePt t="23365" x="6843713" y="4541838"/>
          <p14:tracePt t="23374" x="6858000" y="4572000"/>
          <p14:tracePt t="23382" x="6872288" y="4586288"/>
          <p14:tracePt t="23390" x="6888163" y="4616450"/>
          <p14:tracePt t="23398" x="6902450" y="4632325"/>
          <p14:tracePt t="23407" x="6918325" y="4646613"/>
          <p14:tracePt t="23414" x="6932613" y="4676775"/>
          <p14:tracePt t="23423" x="6946900" y="4691063"/>
          <p14:tracePt t="23435" x="6946900" y="4721225"/>
          <p14:tracePt t="23440" x="6962775" y="4737100"/>
          <p14:tracePt t="23447" x="6977063" y="4751388"/>
          <p14:tracePt t="23457" x="6977063" y="4765675"/>
          <p14:tracePt t="23464" x="6992938" y="4795838"/>
          <p14:tracePt t="23473" x="6992938" y="4811713"/>
          <p14:tracePt t="23480" x="7007225" y="4826000"/>
          <p14:tracePt t="23488" x="7023100" y="4856163"/>
          <p14:tracePt t="23496" x="7023100" y="4870450"/>
          <p14:tracePt t="23505" x="7023100" y="4900613"/>
          <p14:tracePt t="23513" x="7037388" y="4914900"/>
          <p14:tracePt t="23521" x="7037388" y="4945063"/>
          <p14:tracePt t="23529" x="7051675" y="4975225"/>
          <p14:tracePt t="23537" x="7051675" y="4991100"/>
          <p14:tracePt t="23545" x="7067550" y="5019675"/>
          <p14:tracePt t="23554" x="7067550" y="5049838"/>
          <p14:tracePt t="23562" x="7067550" y="5080000"/>
          <p14:tracePt t="23570" x="7081838" y="5110163"/>
          <p14:tracePt t="23578" x="7081838" y="5140325"/>
          <p14:tracePt t="23586" x="7081838" y="5154613"/>
          <p14:tracePt t="23595" x="7097713" y="5184775"/>
          <p14:tracePt t="23603" x="7097713" y="5214938"/>
          <p14:tracePt t="23611" x="7097713" y="5229225"/>
          <p14:tracePt t="23624" x="7112000" y="5259388"/>
          <p14:tracePt t="23629" x="7126288" y="5289550"/>
          <p14:tracePt t="23636" x="7126288" y="5319713"/>
          <p14:tracePt t="23645" x="7126288" y="5334000"/>
          <p14:tracePt t="23652" x="7142163" y="5364163"/>
          <p14:tracePt t="23661" x="7142163" y="5394325"/>
          <p14:tracePt t="23668" x="7142163" y="5408613"/>
          <p14:tracePt t="23676" x="7156450" y="5438775"/>
          <p14:tracePt t="23684" x="7156450" y="5468938"/>
          <p14:tracePt t="23693" x="7172325" y="5483225"/>
          <p14:tracePt t="23701" x="7172325" y="5499100"/>
          <p14:tracePt t="23709" x="7172325" y="5527675"/>
          <p14:tracePt t="23717" x="7186613" y="5543550"/>
          <p14:tracePt t="23725" x="7186613" y="5557838"/>
          <p14:tracePt t="23733" x="7186613" y="5573713"/>
          <p14:tracePt t="23742" x="7200900" y="5588000"/>
          <p14:tracePt t="23750" x="7200900" y="5602288"/>
          <p14:tracePt t="23758" x="7200900" y="5618163"/>
          <p14:tracePt t="23766" x="7216775" y="5632450"/>
          <p14:tracePt t="23774" x="7216775" y="5648325"/>
          <p14:tracePt t="23791" x="7231063" y="5662613"/>
          <p14:tracePt t="23799" x="7231063" y="5676900"/>
          <p14:tracePt t="23815" x="7231063" y="5692775"/>
          <p14:tracePt t="23824" x="7246938" y="5707063"/>
          <p14:tracePt t="23832" x="7246938" y="5722938"/>
          <p14:tracePt t="23845" x="7246938" y="5737225"/>
          <p14:tracePt t="23850" x="7261225" y="5753100"/>
          <p14:tracePt t="23856" x="7261225" y="5767388"/>
          <p14:tracePt t="23864" x="7277100" y="5781675"/>
          <p14:tracePt t="23873" x="7291388" y="5797550"/>
          <p14:tracePt t="23881" x="7291388" y="5811838"/>
          <p14:tracePt t="23889" x="7305675" y="5827713"/>
          <p14:tracePt t="23897" x="7305675" y="5842000"/>
          <p14:tracePt t="23905" x="7321550" y="5856288"/>
          <p14:tracePt t="23922" x="7321550" y="5872163"/>
          <p14:tracePt t="23930" x="7335838" y="5886450"/>
          <p14:tracePt t="23938" x="7335838" y="5902325"/>
          <p14:tracePt t="23946" x="7351713" y="5902325"/>
          <p14:tracePt t="23954" x="7351713" y="5916613"/>
          <p14:tracePt t="23963" x="7366000" y="5930900"/>
          <p14:tracePt t="23979" x="7380288" y="5946775"/>
          <p14:tracePt t="23995" x="7396163" y="5961063"/>
          <p14:tracePt t="24004" x="7396163" y="5976938"/>
          <p14:tracePt t="24020" x="7410450" y="5976938"/>
          <p14:tracePt t="24036" x="7410450" y="5991225"/>
          <p14:tracePt t="24069" x="7426325" y="6007100"/>
          <p14:tracePt t="24112" x="7426325" y="6021388"/>
          <p14:tracePt t="24161" x="7440613" y="6035675"/>
          <p14:tracePt t="24202" x="7440613" y="6051550"/>
          <p14:tracePt t="24227" x="7440613" y="6065838"/>
          <p14:tracePt t="24242" x="7440613" y="6081713"/>
          <p14:tracePt t="24249" x="7454900" y="6081713"/>
          <p14:tracePt t="24257" x="7454900" y="6096000"/>
          <p14:tracePt t="24265" x="7454900" y="6110288"/>
          <p14:tracePt t="24273" x="7454900" y="6126163"/>
          <p14:tracePt t="24282" x="7470775" y="6140450"/>
          <p14:tracePt t="24290" x="7470775" y="6156325"/>
          <p14:tracePt t="24298" x="7470775" y="6170613"/>
          <p14:tracePt t="24315" x="7470775" y="6184900"/>
          <p14:tracePt t="24322" x="7470775" y="6200775"/>
          <p14:tracePt t="24331" x="7485063" y="6200775"/>
          <p14:tracePt t="24355" x="7485063" y="6215063"/>
          <p14:tracePt t="24433" x="7485063" y="6230938"/>
          <p14:tracePt t="24514" x="7470775" y="6230938"/>
          <p14:tracePt t="24571" x="7454900" y="6230938"/>
          <p14:tracePt t="24645" x="7440613" y="6230938"/>
          <p14:tracePt t="24716" x="7426325" y="6230938"/>
          <p14:tracePt t="24808" x="7410450" y="6230938"/>
          <p14:tracePt t="24872" x="7396163" y="6230938"/>
          <p14:tracePt t="24890" x="7396163" y="6215063"/>
          <p14:tracePt t="24921" x="7380288" y="6215063"/>
          <p14:tracePt t="24945" x="7380288" y="6200775"/>
          <p14:tracePt t="24961" x="7366000" y="6200775"/>
          <p14:tracePt t="24986" x="7351713" y="6184900"/>
          <p14:tracePt t="25003" x="7335838" y="6170613"/>
          <p14:tracePt t="25010" x="7321550" y="6170613"/>
          <p14:tracePt t="25018" x="7321550" y="6156325"/>
          <p14:tracePt t="25026" x="7305675" y="6140450"/>
          <p14:tracePt t="25034" x="7291388" y="6126163"/>
          <p14:tracePt t="25043" x="7277100" y="6126163"/>
          <p14:tracePt t="25050" x="7261225" y="6110288"/>
          <p14:tracePt t="25059" x="7246938" y="6096000"/>
          <p14:tracePt t="25075" x="7231063" y="6081713"/>
          <p14:tracePt t="25084" x="7216775" y="6081713"/>
          <p14:tracePt t="25092" x="7200900" y="6065838"/>
          <p14:tracePt t="25108" x="7186613" y="6065838"/>
          <p14:tracePt t="25116" x="7172325" y="6051550"/>
          <p14:tracePt t="25132" x="7156450" y="6051550"/>
          <p14:tracePt t="25140" x="7142163" y="6035675"/>
          <p14:tracePt t="25165" x="7126288" y="6035675"/>
          <p14:tracePt t="25173" x="7112000" y="6035675"/>
          <p14:tracePt t="25190" x="7112000" y="6021388"/>
          <p14:tracePt t="25198" x="7097713" y="6021388"/>
          <p14:tracePt t="25206" x="7081838" y="6021388"/>
          <p14:tracePt t="25223" x="7081838" y="6007100"/>
          <p14:tracePt t="25231" x="7067550" y="6007100"/>
          <p14:tracePt t="25255" x="7051675" y="6007100"/>
          <p14:tracePt t="25274" x="7037388" y="6007100"/>
          <p14:tracePt t="25281" x="7037388" y="5991225"/>
          <p14:tracePt t="25297" x="7023100" y="5991225"/>
          <p14:tracePt t="25313" x="7007225" y="5991225"/>
          <p14:tracePt t="25321" x="7007225" y="5976938"/>
          <p14:tracePt t="25329" x="6992938" y="5976938"/>
          <p14:tracePt t="25345" x="6992938" y="5961063"/>
          <p14:tracePt t="25354" x="6977063" y="5961063"/>
          <p14:tracePt t="25361" x="6962775" y="5961063"/>
          <p14:tracePt t="25378" x="6946900" y="5946775"/>
          <p14:tracePt t="25394" x="6932613" y="5930900"/>
          <p14:tracePt t="25404" x="6918325" y="5930900"/>
          <p14:tracePt t="25411" x="6902450" y="5916613"/>
          <p14:tracePt t="25427" x="6888163" y="5902325"/>
          <p14:tracePt t="25437" x="6872288" y="5902325"/>
          <p14:tracePt t="25443" x="6843713" y="5886450"/>
          <p14:tracePt t="25451" x="6827838" y="5872163"/>
          <p14:tracePt t="25468" x="6813550" y="5856288"/>
          <p14:tracePt t="25476" x="6783388" y="5842000"/>
          <p14:tracePt t="25484" x="6769100" y="5827713"/>
          <p14:tracePt t="25492" x="6753225" y="5811838"/>
          <p14:tracePt t="25501" x="6738938" y="5811838"/>
          <p14:tracePt t="25509" x="6723063" y="5797550"/>
          <p14:tracePt t="25517" x="6708775" y="5781675"/>
          <p14:tracePt t="25533" x="6692900" y="5781675"/>
          <p14:tracePt t="25541" x="6678613" y="5767388"/>
          <p14:tracePt t="25558" x="6664325" y="5767388"/>
          <p14:tracePt t="25566" x="6664325" y="5753100"/>
          <p14:tracePt t="25582" x="6648450" y="5753100"/>
          <p14:tracePt t="25599" x="6648450" y="5737225"/>
          <p14:tracePt t="25624" x="6634163" y="5737225"/>
          <p14:tracePt t="25749" x="6618288" y="5737225"/>
          <p14:tracePt t="25870" x="6604000" y="5737225"/>
          <p14:tracePt t="25944" x="6589713" y="5737225"/>
          <p14:tracePt t="25995" x="6573838" y="5737225"/>
          <p14:tracePt t="26041" x="6559550" y="5737225"/>
          <p14:tracePt t="26370" x="6543675" y="5737225"/>
          <p14:tracePt t="26501" x="6529388" y="5737225"/>
          <p14:tracePt t="26526" x="6515100" y="5737225"/>
          <p14:tracePt t="26541" x="6499225" y="5737225"/>
          <p14:tracePt t="26547" x="6484938" y="5753100"/>
          <p14:tracePt t="26555" x="6469063" y="5753100"/>
          <p14:tracePt t="26564" x="6438900" y="5753100"/>
          <p14:tracePt t="26572" x="6424613" y="5753100"/>
          <p14:tracePt t="26580" x="6394450" y="5753100"/>
          <p14:tracePt t="26588" x="6380163" y="5767388"/>
          <p14:tracePt t="26596" x="6364288" y="5767388"/>
          <p14:tracePt t="26604" x="6335713" y="5767388"/>
          <p14:tracePt t="26612" x="6319838" y="5767388"/>
          <p14:tracePt t="26621" x="6305550" y="5767388"/>
          <p14:tracePt t="26629" x="6289675" y="5767388"/>
          <p14:tracePt t="26637" x="6275388" y="5781675"/>
          <p14:tracePt t="26645" x="6261100" y="5781675"/>
          <p14:tracePt t="26654" x="6245225" y="5781675"/>
          <p14:tracePt t="26662" x="6230938" y="5781675"/>
          <p14:tracePt t="26670" x="6215063" y="5781675"/>
          <p14:tracePt t="26686" x="6200775" y="5781675"/>
          <p14:tracePt t="26712" x="6184900" y="5781675"/>
          <p14:tracePt t="26779" x="6170613" y="5781675"/>
          <p14:tracePt t="27008" x="6156325" y="5781675"/>
          <p14:tracePt t="29904" x="6200775" y="5781675"/>
          <p14:tracePt t="29914" x="6230938" y="5781675"/>
          <p14:tracePt t="29922" x="6275388" y="5781675"/>
          <p14:tracePt t="29929" x="6319838" y="5797550"/>
          <p14:tracePt t="29934" x="6364288" y="5797550"/>
          <p14:tracePt t="29941" x="6438900" y="5827713"/>
          <p14:tracePt t="29951" x="6515100" y="5842000"/>
          <p14:tracePt t="29958" x="6589713" y="5872163"/>
          <p14:tracePt t="29967" x="6678613" y="5886450"/>
          <p14:tracePt t="29974" x="6753225" y="5916613"/>
          <p14:tracePt t="29984" x="6827838" y="5930900"/>
          <p14:tracePt t="29990" x="6888163" y="5961063"/>
          <p14:tracePt t="30001" x="6918325" y="5961063"/>
          <p14:tracePt t="30008" x="6992938" y="5976938"/>
          <p14:tracePt t="30018" x="7037388" y="5991225"/>
          <p14:tracePt t="30024" x="7081838" y="6007100"/>
          <p14:tracePt t="30034" x="7126288" y="6021388"/>
          <p14:tracePt t="30040" x="7172325" y="6035675"/>
          <p14:tracePt t="30051" x="7200900" y="6035675"/>
          <p14:tracePt t="30057" x="7231063" y="6035675"/>
          <p14:tracePt t="30068" x="7261225" y="6051550"/>
          <p14:tracePt t="30075" x="7277100" y="6051550"/>
          <p14:tracePt t="30085" x="7291388" y="6051550"/>
          <p14:tracePt t="30091" x="7305675" y="6051550"/>
          <p14:tracePt t="30101" x="7321550" y="6051550"/>
          <p14:tracePt t="30108" x="7335838" y="6051550"/>
          <p14:tracePt t="30123" x="7351713" y="6051550"/>
          <p14:tracePt t="30156" x="7366000" y="6051550"/>
          <p14:tracePt t="30253" x="7380288" y="6051550"/>
          <p14:tracePt t="30271" x="7396163" y="6051550"/>
          <p14:tracePt t="30278" x="7410450" y="6051550"/>
          <p14:tracePt t="30286" x="7426325" y="6051550"/>
          <p14:tracePt t="30293" x="7440613" y="6035675"/>
          <p14:tracePt t="30301" x="7470775" y="6035675"/>
          <p14:tracePt t="30309" x="7485063" y="6035675"/>
          <p14:tracePt t="30317" x="7515225" y="6021388"/>
          <p14:tracePt t="30325" x="7559675" y="6021388"/>
          <p14:tracePt t="30333" x="7575550" y="6007100"/>
          <p14:tracePt t="30341" x="7605713" y="6007100"/>
          <p14:tracePt t="30349" x="7634288" y="5991225"/>
          <p14:tracePt t="30358" x="7664450" y="5976938"/>
          <p14:tracePt t="30366" x="7694613" y="5961063"/>
          <p14:tracePt t="30374" x="7724775" y="5961063"/>
          <p14:tracePt t="30382" x="7739063" y="5946775"/>
          <p14:tracePt t="30391" x="7769225" y="5930900"/>
          <p14:tracePt t="30399" x="7785100" y="5930900"/>
          <p14:tracePt t="30408" x="7785100" y="5916613"/>
          <p14:tracePt t="30415" x="7799388" y="5916613"/>
          <p14:tracePt t="30432" x="7813675" y="5902325"/>
          <p14:tracePt t="30474" x="7813675" y="5886450"/>
          <p14:tracePt t="30524" x="7813675" y="5872163"/>
          <p14:tracePt t="30567" x="7813675" y="5856288"/>
          <p14:tracePt t="30605" x="7813675" y="5842000"/>
          <p14:tracePt t="30647" x="7813675" y="5827713"/>
          <p14:tracePt t="30687" x="7813675" y="5811838"/>
          <p14:tracePt t="30719" x="7799388" y="5797550"/>
          <p14:tracePt t="30734" x="7799388" y="5781675"/>
          <p14:tracePt t="30742" x="7785100" y="5781675"/>
          <p14:tracePt t="30750" x="7769225" y="5781675"/>
          <p14:tracePt t="30758" x="7754938" y="5767388"/>
          <p14:tracePt t="30775" x="7739063" y="5767388"/>
          <p14:tracePt t="30783" x="7739063" y="5753100"/>
          <p14:tracePt t="30791" x="7724775" y="5753100"/>
          <p14:tracePt t="30799" x="7708900" y="5753100"/>
          <p14:tracePt t="30816" x="7694613" y="5737225"/>
          <p14:tracePt t="30825" x="7680325" y="5737225"/>
          <p14:tracePt t="30832" x="7664450" y="5737225"/>
          <p14:tracePt t="30841" x="7650163" y="5737225"/>
          <p14:tracePt t="30848" x="7634288" y="5737225"/>
          <p14:tracePt t="30858" x="7620000" y="5737225"/>
          <p14:tracePt t="30864" x="7605713" y="5722938"/>
          <p14:tracePt t="30874" x="7589838" y="5722938"/>
          <p14:tracePt t="30891" x="7575550" y="5722938"/>
          <p14:tracePt t="30898" x="7559675" y="5722938"/>
          <p14:tracePt t="30906" x="7545388" y="5722938"/>
          <p14:tracePt t="30914" x="7531100" y="5722938"/>
          <p14:tracePt t="30922" x="7515225" y="5722938"/>
          <p14:tracePt t="30930" x="7500938" y="5722938"/>
          <p14:tracePt t="30938" x="7485063" y="5722938"/>
          <p14:tracePt t="30946" x="7470775" y="5722938"/>
          <p14:tracePt t="30954" x="7454900" y="5722938"/>
          <p14:tracePt t="30963" x="7440613" y="5737225"/>
          <p14:tracePt t="30971" x="7426325" y="5737225"/>
          <p14:tracePt t="30979" x="7410450" y="5737225"/>
          <p14:tracePt t="30987" x="7396163" y="5753100"/>
          <p14:tracePt t="30995" x="7380288" y="5753100"/>
          <p14:tracePt t="31004" x="7366000" y="5753100"/>
          <p14:tracePt t="31012" x="7335838" y="5767388"/>
          <p14:tracePt t="31020" x="7321550" y="5767388"/>
          <p14:tracePt t="31028" x="7305675" y="5781675"/>
          <p14:tracePt t="31036" x="7291388" y="5781675"/>
          <p14:tracePt t="31045" x="7277100" y="5797550"/>
          <p14:tracePt t="31053" x="7261225" y="5797550"/>
          <p14:tracePt t="31062" x="7246938" y="5811838"/>
          <p14:tracePt t="31074" x="7231063" y="5811838"/>
          <p14:tracePt t="31079" x="7216775" y="5827713"/>
          <p14:tracePt t="31086" x="7216775" y="5842000"/>
          <p14:tracePt t="31095" x="7200900" y="5842000"/>
          <p14:tracePt t="31102" x="7186613" y="5856288"/>
          <p14:tracePt t="31110" x="7186613" y="5872163"/>
          <p14:tracePt t="31127" x="7172325" y="5886450"/>
          <p14:tracePt t="31135" x="7172325" y="5902325"/>
          <p14:tracePt t="31143" x="7156450" y="5916613"/>
          <p14:tracePt t="31151" x="7156450" y="5930900"/>
          <p14:tracePt t="31159" x="7156450" y="5946775"/>
          <p14:tracePt t="31168" x="7142163" y="5946775"/>
          <p14:tracePt t="31176" x="7142163" y="5961063"/>
          <p14:tracePt t="31184" x="7142163" y="5976938"/>
          <p14:tracePt t="31192" x="7142163" y="5991225"/>
          <p14:tracePt t="31209" x="7142163" y="6007100"/>
          <p14:tracePt t="31217" x="7142163" y="6021388"/>
          <p14:tracePt t="31225" x="7142163" y="6035675"/>
          <p14:tracePt t="31233" x="7142163" y="6051550"/>
          <p14:tracePt t="31249" x="7142163" y="6065838"/>
          <p14:tracePt t="31257" x="7142163" y="6081713"/>
          <p14:tracePt t="31266" x="7142163" y="6096000"/>
          <p14:tracePt t="31279" x="7142163" y="6110288"/>
          <p14:tracePt t="31286" x="7142163" y="6126163"/>
          <p14:tracePt t="31292" x="7142163" y="6140450"/>
          <p14:tracePt t="31299" x="7156450" y="6170613"/>
          <p14:tracePt t="31306" x="7156450" y="6184900"/>
          <p14:tracePt t="31315" x="7172325" y="6200775"/>
          <p14:tracePt t="31323" x="7172325" y="6215063"/>
          <p14:tracePt t="31331" x="7186613" y="6245225"/>
          <p14:tracePt t="31339" x="7200900" y="6261100"/>
          <p14:tracePt t="31347" x="7216775" y="6275388"/>
          <p14:tracePt t="31356" x="7231063" y="6289675"/>
          <p14:tracePt t="31364" x="7231063" y="6305550"/>
          <p14:tracePt t="31372" x="7246938" y="6319838"/>
          <p14:tracePt t="31380" x="7261225" y="6335713"/>
          <p14:tracePt t="31388" x="7277100" y="6335713"/>
          <p14:tracePt t="31396" x="7291388" y="6350000"/>
          <p14:tracePt t="31404" x="7305675" y="6350000"/>
          <p14:tracePt t="31413" x="7305675" y="6364288"/>
          <p14:tracePt t="31421" x="7321550" y="6364288"/>
          <p14:tracePt t="31429" x="7321550" y="6380163"/>
          <p14:tracePt t="31437" x="7335838" y="6380163"/>
          <p14:tracePt t="31454" x="7351713" y="6380163"/>
          <p14:tracePt t="31462" x="7366000" y="6394450"/>
          <p14:tracePt t="31478" x="7380288" y="6394450"/>
          <p14:tracePt t="31486" x="7396163" y="6394450"/>
          <p14:tracePt t="31503" x="7410450" y="6410325"/>
          <p14:tracePt t="31511" x="7426325" y="6410325"/>
          <p14:tracePt t="31519" x="7440613" y="6410325"/>
          <p14:tracePt t="31527" x="7454900" y="6410325"/>
          <p14:tracePt t="31535" x="7485063" y="6410325"/>
          <p14:tracePt t="31543" x="7500938" y="6410325"/>
          <p14:tracePt t="31552" x="7515225" y="6410325"/>
          <p14:tracePt t="31560" x="7531100" y="6410325"/>
          <p14:tracePt t="31568" x="7545388" y="6410325"/>
          <p14:tracePt t="31576" x="7559675" y="6410325"/>
          <p14:tracePt t="31584" x="7575550" y="6410325"/>
          <p14:tracePt t="31592" x="7605713" y="6410325"/>
          <p14:tracePt t="31609" x="7620000" y="6410325"/>
          <p14:tracePt t="31617" x="7634288" y="6410325"/>
          <p14:tracePt t="31625" x="7650163" y="6410325"/>
          <p14:tracePt t="31634" x="7664450" y="6410325"/>
          <p14:tracePt t="31651" x="7680325" y="6410325"/>
          <p14:tracePt t="31668" x="7694613" y="6410325"/>
          <p14:tracePt t="31691" x="7708900" y="6410325"/>
          <p14:tracePt t="31716" x="7708900" y="6394450"/>
          <p14:tracePt t="31724" x="7724775" y="6394450"/>
          <p14:tracePt t="31775" x="7724775" y="6380163"/>
          <p14:tracePt t="31792" x="7739063" y="6380163"/>
          <p14:tracePt t="31815" x="7739063" y="6364288"/>
          <p14:tracePt t="31847" x="7739063" y="6350000"/>
          <p14:tracePt t="31887" x="7739063" y="6335713"/>
          <p14:tracePt t="31906" x="7754938" y="6335713"/>
          <p14:tracePt t="31938" x="7754938" y="6319838"/>
          <p14:tracePt t="31988" x="7754938" y="6305550"/>
          <p14:tracePt t="32152" x="7739063" y="6305550"/>
          <p14:tracePt t="32260" x="7739063" y="6289675"/>
          <p14:tracePt t="32316" x="7739063" y="6275388"/>
          <p14:tracePt t="32356" x="7739063" y="6261100"/>
          <p14:tracePt t="32386" x="7739063" y="6245225"/>
          <p14:tracePt t="32411" x="7739063" y="6230938"/>
          <p14:tracePt t="32420" x="7739063" y="6215063"/>
          <p14:tracePt t="32444" x="7739063" y="6200775"/>
          <p14:tracePt t="32453" x="7739063" y="6184900"/>
          <p14:tracePt t="32468" x="7739063" y="6170613"/>
          <p14:tracePt t="32484" x="7739063" y="6156325"/>
          <p14:tracePt t="32501" x="7739063" y="6140450"/>
          <p14:tracePt t="32510" x="7724775" y="6126163"/>
          <p14:tracePt t="32517" x="7724775" y="6110288"/>
          <p14:tracePt t="32533" x="7724775" y="6096000"/>
          <p14:tracePt t="32542" x="7724775" y="6081713"/>
          <p14:tracePt t="32549" x="7708900" y="6081713"/>
          <p14:tracePt t="32559" x="7708900" y="6065838"/>
          <p14:tracePt t="32576" x="7708900" y="6051550"/>
          <p14:tracePt t="32590" x="7708900" y="6035675"/>
          <p14:tracePt t="32598" x="7708900" y="6021388"/>
          <p14:tracePt t="32607" x="7694613" y="6021388"/>
          <p14:tracePt t="32626" x="7694613" y="6007100"/>
          <p14:tracePt t="32632" x="7694613" y="5991225"/>
          <p14:tracePt t="32639" x="7680325" y="5991225"/>
          <p14:tracePt t="32648" x="7680325" y="5976938"/>
          <p14:tracePt t="32665" x="7680325" y="5961063"/>
          <p14:tracePt t="32672" x="7664450" y="5961063"/>
          <p14:tracePt t="32681" x="7664450" y="5946775"/>
          <p14:tracePt t="32698" x="7650163" y="5946775"/>
          <p14:tracePt t="32705" x="7650163" y="5930900"/>
          <p14:tracePt t="32721" x="7634288" y="5930900"/>
          <p14:tracePt t="32730" x="7634288" y="5916613"/>
          <p14:tracePt t="32747" x="7620000" y="5916613"/>
          <p14:tracePt t="32762" x="7605713" y="5902325"/>
          <p14:tracePt t="32779" x="7589838" y="5902325"/>
          <p14:tracePt t="32795" x="7575550" y="5902325"/>
          <p14:tracePt t="32803" x="7559675" y="5886450"/>
          <p14:tracePt t="32819" x="7545388" y="5886450"/>
          <p14:tracePt t="32836" x="7531100" y="5886450"/>
          <p14:tracePt t="32844" x="7531100" y="5872163"/>
          <p14:tracePt t="32852" x="7515225" y="5872163"/>
          <p14:tracePt t="32868" x="7500938" y="5872163"/>
          <p14:tracePt t="32885" x="7485063" y="5872163"/>
          <p14:tracePt t="32901" x="7470775" y="5872163"/>
          <p14:tracePt t="32917" x="7470775" y="5856288"/>
          <p14:tracePt t="32925" x="7454900" y="5856288"/>
          <p14:tracePt t="32942" x="7440613" y="5856288"/>
          <p14:tracePt t="32959" x="7426325" y="5856288"/>
          <p14:tracePt t="32983" x="7410450" y="5856288"/>
          <p14:tracePt t="32991" x="7396163" y="5856288"/>
          <p14:tracePt t="33015" x="7380288" y="5856288"/>
          <p14:tracePt t="33023" x="7366000" y="5856288"/>
          <p14:tracePt t="33049" x="7351713" y="5856288"/>
          <p14:tracePt t="33065" x="7335838" y="5856288"/>
          <p14:tracePt t="33081" x="7321550" y="5856288"/>
          <p14:tracePt t="33106" x="7305675" y="5856288"/>
          <p14:tracePt t="33124" x="7291388" y="5856288"/>
          <p14:tracePt t="33138" x="7277100" y="5856288"/>
          <p14:tracePt t="33146" x="7261225" y="5856288"/>
          <p14:tracePt t="33154" x="7261225" y="5872163"/>
          <p14:tracePt t="33163" x="7246938" y="5872163"/>
          <p14:tracePt t="33179" x="7231063" y="5886450"/>
          <p14:tracePt t="33196" x="7216775" y="5886450"/>
          <p14:tracePt t="33212" x="7200900" y="5902325"/>
          <p14:tracePt t="33236" x="7186613" y="5916613"/>
          <p14:tracePt t="33270" x="7172325" y="5930900"/>
          <p14:tracePt t="33302" x="7172325" y="5946775"/>
          <p14:tracePt t="33319" x="7156450" y="5946775"/>
          <p14:tracePt t="33335" x="7156450" y="5961063"/>
          <p14:tracePt t="33368" x="7156450" y="5976938"/>
          <p14:tracePt t="33392" x="7156450" y="5991225"/>
          <p14:tracePt t="33417" x="7156450" y="6007100"/>
          <p14:tracePt t="33442" x="7156450" y="6021388"/>
          <p14:tracePt t="33466" x="7156450" y="6035675"/>
          <p14:tracePt t="33482" x="7156450" y="6051550"/>
          <p14:tracePt t="33498" x="7156450" y="6065838"/>
          <p14:tracePt t="33515" x="7172325" y="6081713"/>
          <p14:tracePt t="33531" x="7172325" y="6096000"/>
          <p14:tracePt t="33539" x="7172325" y="6110288"/>
          <p14:tracePt t="33548" x="7186613" y="6110288"/>
          <p14:tracePt t="33555" x="7186613" y="6126163"/>
          <p14:tracePt t="33563" x="7186613" y="6140450"/>
          <p14:tracePt t="33571" x="7186613" y="6156325"/>
          <p14:tracePt t="33580" x="7200900" y="6156325"/>
          <p14:tracePt t="33588" x="7216775" y="6156325"/>
          <p14:tracePt t="33596" x="7216775" y="6170613"/>
          <p14:tracePt t="33604" x="7231063" y="6184900"/>
          <p14:tracePt t="33612" x="7246938" y="6184900"/>
          <p14:tracePt t="33620" x="7261225" y="6200775"/>
          <p14:tracePt t="33629" x="7277100" y="6200775"/>
          <p14:tracePt t="33637" x="7291388" y="6215063"/>
          <p14:tracePt t="33645" x="7305675" y="6230938"/>
          <p14:tracePt t="33653" x="7335838" y="6245225"/>
          <p14:tracePt t="33662" x="7351713" y="6245225"/>
          <p14:tracePt t="33670" x="7366000" y="6261100"/>
          <p14:tracePt t="33678" x="7380288" y="6275388"/>
          <p14:tracePt t="33691" x="7396163" y="6275388"/>
          <p14:tracePt t="33697" x="7410450" y="6289675"/>
          <p14:tracePt t="33703" x="7440613" y="6289675"/>
          <p14:tracePt t="33711" x="7454900" y="6289675"/>
          <p14:tracePt t="33719" x="7470775" y="6305550"/>
          <p14:tracePt t="33727" x="7485063" y="6305550"/>
          <p14:tracePt t="33743" x="7500938" y="6305550"/>
          <p14:tracePt t="33751" x="7531100" y="6305550"/>
          <p14:tracePt t="33760" x="7545388" y="6305550"/>
          <p14:tracePt t="33768" x="7559675" y="6305550"/>
          <p14:tracePt t="33776" x="7575550" y="6305550"/>
          <p14:tracePt t="33784" x="7589838" y="6305550"/>
          <p14:tracePt t="33792" x="7605713" y="6305550"/>
          <p14:tracePt t="33801" x="7620000" y="6305550"/>
          <p14:tracePt t="33809" x="7634288" y="6305550"/>
          <p14:tracePt t="33818" x="7650163" y="6305550"/>
          <p14:tracePt t="33825" x="7664450" y="6305550"/>
          <p14:tracePt t="33834" x="7680325" y="6289675"/>
          <p14:tracePt t="33851" x="7694613" y="6289675"/>
          <p14:tracePt t="33858" x="7708900" y="6275388"/>
          <p14:tracePt t="33867" x="7724775" y="6275388"/>
          <p14:tracePt t="33874" x="7724775" y="6261100"/>
          <p14:tracePt t="33884" x="7739063" y="6261100"/>
          <p14:tracePt t="33890" x="7739063" y="6245225"/>
          <p14:tracePt t="33900" x="7754938" y="6245225"/>
          <p14:tracePt t="33907" x="7769225" y="6230938"/>
          <p14:tracePt t="33923" x="7785100" y="6230938"/>
          <p14:tracePt t="33931" x="7785100" y="6215063"/>
          <p14:tracePt t="33948" x="7799388" y="6215063"/>
          <p14:tracePt t="33956" x="7799388" y="6200775"/>
          <p14:tracePt t="33972" x="7813675" y="6184900"/>
          <p14:tracePt t="33997" x="7813675" y="6170613"/>
          <p14:tracePt t="34005" x="7829550" y="6156325"/>
          <p14:tracePt t="34021" x="7829550" y="6140450"/>
          <p14:tracePt t="34030" x="7843838" y="6126163"/>
          <p14:tracePt t="34039" x="7843838" y="6110288"/>
          <p14:tracePt t="34046" x="7843838" y="6096000"/>
          <p14:tracePt t="34054" x="7859713" y="6081713"/>
          <p14:tracePt t="34063" x="7859713" y="6065838"/>
          <p14:tracePt t="34079" x="7859713" y="6051550"/>
          <p14:tracePt t="34087" x="7859713" y="6035675"/>
          <p14:tracePt t="34095" x="7859713" y="6021388"/>
          <p14:tracePt t="34103" x="7859713" y="6007100"/>
          <p14:tracePt t="34120" x="7859713" y="5991225"/>
          <p14:tracePt t="34136" x="7859713" y="5976938"/>
          <p14:tracePt t="34144" x="7859713" y="5961063"/>
          <p14:tracePt t="34168" x="7859713" y="5946775"/>
          <p14:tracePt t="34203" x="7859713" y="5930900"/>
          <p14:tracePt t="34253" x="7859713" y="5916613"/>
          <p14:tracePt t="34401" x="7843838" y="5916613"/>
          <p14:tracePt t="34669" x="7843838" y="5930900"/>
          <p14:tracePt t="37271" x="7843838" y="5916613"/>
          <p14:tracePt t="37285" x="7888288" y="5767388"/>
          <p14:tracePt t="37287" x="7978775" y="5543550"/>
          <p14:tracePt t="37299" x="8142288" y="5049838"/>
          <p14:tracePt t="37306" x="8262938" y="4765675"/>
          <p14:tracePt t="37317" x="8470900" y="4198938"/>
          <p14:tracePt t="37319" x="8724900" y="3600450"/>
          <p14:tracePt t="37325" x="8978900" y="3033713"/>
          <p14:tracePt t="37334" x="9248775" y="2420938"/>
          <p14:tracePt t="37342" x="9517063" y="1866900"/>
          <p14:tracePt t="37350" x="9817100" y="1344613"/>
          <p14:tracePt t="37359" x="10099675" y="850900"/>
          <p14:tracePt t="37366" x="10399713" y="3730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95623-4FCB-1444-94BA-E10F8266B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54" y="3691"/>
            <a:ext cx="11611151" cy="1017632"/>
          </a:xfrm>
        </p:spPr>
        <p:txBody>
          <a:bodyPr>
            <a:normAutofit/>
          </a:bodyPr>
          <a:lstStyle/>
          <a:p>
            <a:r>
              <a:rPr lang="en-US" sz="4000" dirty="0"/>
              <a:t>Different coupling mechanisms for GOA and CC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515939-8185-064F-811A-7C2F819C0406}"/>
              </a:ext>
            </a:extLst>
          </p:cNvPr>
          <p:cNvGrpSpPr/>
          <p:nvPr/>
        </p:nvGrpSpPr>
        <p:grpSpPr>
          <a:xfrm>
            <a:off x="2022273" y="1005180"/>
            <a:ext cx="8147454" cy="2652582"/>
            <a:chOff x="1355737" y="0"/>
            <a:chExt cx="9905142" cy="2998839"/>
          </a:xfrm>
        </p:grpSpPr>
        <p:pic>
          <p:nvPicPr>
            <p:cNvPr id="6" name="Picture 5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2A043617-8AAD-244C-99BC-34E60C071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" r="-1913" b="56272"/>
            <a:stretch/>
          </p:blipFill>
          <p:spPr>
            <a:xfrm>
              <a:off x="1355737" y="0"/>
              <a:ext cx="9905142" cy="29988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D6A28C-A4FE-C44A-8BE5-830C076A1C01}"/>
                </a:ext>
              </a:extLst>
            </p:cNvPr>
            <p:cNvSpPr txBox="1"/>
            <p:nvPr/>
          </p:nvSpPr>
          <p:spPr>
            <a:xfrm>
              <a:off x="3736257" y="1897625"/>
              <a:ext cx="10679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n-U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hPa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anom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. (m)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EAF65B-8292-764A-ABF9-148AE48E8197}"/>
                </a:ext>
              </a:extLst>
            </p:cNvPr>
            <p:cNvSpPr txBox="1"/>
            <p:nvPr/>
          </p:nvSpPr>
          <p:spPr>
            <a:xfrm>
              <a:off x="4950541" y="1587909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PDSI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356A59-A48A-E44A-993B-1A42B62CF0DA}"/>
                </a:ext>
              </a:extLst>
            </p:cNvPr>
            <p:cNvSpPr txBox="1"/>
            <p:nvPr/>
          </p:nvSpPr>
          <p:spPr>
            <a:xfrm>
              <a:off x="1828799" y="2379406"/>
              <a:ext cx="4427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SSTa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441C1-4034-D742-A551-10A932FB7D55}"/>
              </a:ext>
            </a:extLst>
          </p:cNvPr>
          <p:cNvSpPr/>
          <p:nvPr/>
        </p:nvSpPr>
        <p:spPr>
          <a:xfrm>
            <a:off x="8913192" y="5009462"/>
            <a:ext cx="2774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Persistence of CA drought </a:t>
            </a:r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5ABFF74B-3A26-064A-B7D3-0F53054F47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t="50000" r="51662"/>
          <a:stretch/>
        </p:blipFill>
        <p:spPr>
          <a:xfrm>
            <a:off x="5268915" y="3799559"/>
            <a:ext cx="3117722" cy="2761652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AFB16A66-B606-034E-BBB8-D6581DDA5D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7" t="50715" r="76281" b="-715"/>
          <a:stretch/>
        </p:blipFill>
        <p:spPr>
          <a:xfrm>
            <a:off x="2022273" y="3847690"/>
            <a:ext cx="3335165" cy="2761652"/>
          </a:xfrm>
          <a:prstGeom prst="rect">
            <a:avLst/>
          </a:prstGeom>
        </p:spPr>
      </p:pic>
      <p:cxnSp>
        <p:nvCxnSpPr>
          <p:cNvPr id="21" name="Google Shape;259;p11">
            <a:extLst>
              <a:ext uri="{FF2B5EF4-FFF2-40B4-BE49-F238E27FC236}">
                <a16:creationId xmlns:a16="http://schemas.microsoft.com/office/drawing/2014/main" id="{9C2379C9-45C4-E944-B07C-8FA5ED0037B5}"/>
              </a:ext>
            </a:extLst>
          </p:cNvPr>
          <p:cNvCxnSpPr>
            <a:cxnSpLocks/>
          </p:cNvCxnSpPr>
          <p:nvPr/>
        </p:nvCxnSpPr>
        <p:spPr>
          <a:xfrm flipV="1">
            <a:off x="8832531" y="4189543"/>
            <a:ext cx="11111" cy="500841"/>
          </a:xfrm>
          <a:prstGeom prst="straightConnector1">
            <a:avLst/>
          </a:prstGeom>
          <a:noFill/>
          <a:ln w="476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" name="Google Shape;259;p11">
            <a:extLst>
              <a:ext uri="{FF2B5EF4-FFF2-40B4-BE49-F238E27FC236}">
                <a16:creationId xmlns:a16="http://schemas.microsoft.com/office/drawing/2014/main" id="{0DB8694E-D239-8149-AF66-791B66D9C460}"/>
              </a:ext>
            </a:extLst>
          </p:cNvPr>
          <p:cNvCxnSpPr>
            <a:cxnSpLocks/>
          </p:cNvCxnSpPr>
          <p:nvPr/>
        </p:nvCxnSpPr>
        <p:spPr>
          <a:xfrm>
            <a:off x="8843642" y="4970267"/>
            <a:ext cx="0" cy="476299"/>
          </a:xfrm>
          <a:prstGeom prst="straightConnector1">
            <a:avLst/>
          </a:prstGeom>
          <a:noFill/>
          <a:ln w="476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9" name="Google Shape;259;p11">
            <a:extLst>
              <a:ext uri="{FF2B5EF4-FFF2-40B4-BE49-F238E27FC236}">
                <a16:creationId xmlns:a16="http://schemas.microsoft.com/office/drawing/2014/main" id="{EA1F8F73-9A85-814A-950D-A103A9C8A288}"/>
              </a:ext>
            </a:extLst>
          </p:cNvPr>
          <p:cNvCxnSpPr>
            <a:cxnSpLocks/>
          </p:cNvCxnSpPr>
          <p:nvPr/>
        </p:nvCxnSpPr>
        <p:spPr>
          <a:xfrm flipV="1">
            <a:off x="248585" y="4399996"/>
            <a:ext cx="0" cy="486316"/>
          </a:xfrm>
          <a:prstGeom prst="straightConnector1">
            <a:avLst/>
          </a:prstGeom>
          <a:noFill/>
          <a:ln w="47625" cap="flat" cmpd="sng">
            <a:solidFill>
              <a:schemeClr val="accent2"/>
            </a:solidFill>
            <a:prstDash val="sysDash"/>
            <a:miter lim="800000"/>
            <a:headEnd type="none" w="sm" len="sm"/>
            <a:tailEnd type="stealth" w="med" len="med"/>
          </a:ln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51DC345-974E-BF4F-8343-B3E10FCE0063}"/>
              </a:ext>
            </a:extLst>
          </p:cNvPr>
          <p:cNvSpPr/>
          <p:nvPr/>
        </p:nvSpPr>
        <p:spPr>
          <a:xfrm>
            <a:off x="331680" y="4455020"/>
            <a:ext cx="1931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Atmospheric ridge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DCC20D-BBA8-D543-8789-092358FEFFDC}"/>
              </a:ext>
            </a:extLst>
          </p:cNvPr>
          <p:cNvSpPr/>
          <p:nvPr/>
        </p:nvSpPr>
        <p:spPr>
          <a:xfrm>
            <a:off x="9013208" y="5712467"/>
            <a:ext cx="223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ENSO/NPH variability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C68C7F-453E-D546-A5A9-5165CAEB19DD}"/>
              </a:ext>
            </a:extLst>
          </p:cNvPr>
          <p:cNvSpPr/>
          <p:nvPr/>
        </p:nvSpPr>
        <p:spPr>
          <a:xfrm>
            <a:off x="8913192" y="4306457"/>
            <a:ext cx="326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GOA MHW-CC MHW connection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61F248-F1E3-9141-92BC-CAED15AACDB1}"/>
              </a:ext>
            </a:extLst>
          </p:cNvPr>
          <p:cNvGrpSpPr/>
          <p:nvPr/>
        </p:nvGrpSpPr>
        <p:grpSpPr>
          <a:xfrm>
            <a:off x="127913" y="5739442"/>
            <a:ext cx="2015032" cy="960596"/>
            <a:chOff x="191433" y="5672861"/>
            <a:chExt cx="2337463" cy="111430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D980981-7802-8E45-A871-F7DB849A9120}"/>
                </a:ext>
              </a:extLst>
            </p:cNvPr>
            <p:cNvGrpSpPr/>
            <p:nvPr/>
          </p:nvGrpSpPr>
          <p:grpSpPr>
            <a:xfrm>
              <a:off x="357314" y="5743698"/>
              <a:ext cx="2146425" cy="1034562"/>
              <a:chOff x="357314" y="5743697"/>
              <a:chExt cx="2632883" cy="1269030"/>
            </a:xfrm>
          </p:grpSpPr>
          <p:cxnSp>
            <p:nvCxnSpPr>
              <p:cNvPr id="20" name="Google Shape;259;p11">
                <a:extLst>
                  <a:ext uri="{FF2B5EF4-FFF2-40B4-BE49-F238E27FC236}">
                    <a16:creationId xmlns:a16="http://schemas.microsoft.com/office/drawing/2014/main" id="{96B9A05E-7118-6641-89BE-1620B9F0CB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5747" y="5743697"/>
                <a:ext cx="11111" cy="500841"/>
              </a:xfrm>
              <a:prstGeom prst="straightConnector1">
                <a:avLst/>
              </a:prstGeom>
              <a:noFill/>
              <a:ln w="4762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  <p:cxnSp>
            <p:nvCxnSpPr>
              <p:cNvPr id="23" name="Google Shape;259;p11">
                <a:extLst>
                  <a:ext uri="{FF2B5EF4-FFF2-40B4-BE49-F238E27FC236}">
                    <a16:creationId xmlns:a16="http://schemas.microsoft.com/office/drawing/2014/main" id="{CCD4644C-C719-AA4C-898F-EF17F7A36F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314" y="5743697"/>
                <a:ext cx="0" cy="486316"/>
              </a:xfrm>
              <a:prstGeom prst="straightConnector1">
                <a:avLst/>
              </a:prstGeom>
              <a:noFill/>
              <a:ln w="47625" cap="flat" cmpd="sng">
                <a:solidFill>
                  <a:schemeClr val="accent2"/>
                </a:solidFill>
                <a:prstDash val="sysDash"/>
                <a:miter lim="800000"/>
                <a:headEnd type="none" w="sm" len="sm"/>
                <a:tailEnd type="stealth" w="med" len="med"/>
              </a:ln>
            </p:spPr>
          </p:cxnSp>
          <p:cxnSp>
            <p:nvCxnSpPr>
              <p:cNvPr id="24" name="Google Shape;259;p11">
                <a:extLst>
                  <a:ext uri="{FF2B5EF4-FFF2-40B4-BE49-F238E27FC236}">
                    <a16:creationId xmlns:a16="http://schemas.microsoft.com/office/drawing/2014/main" id="{BE33EC32-F7A6-8942-946C-3F31016B5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896" y="6472350"/>
                <a:ext cx="0" cy="476299"/>
              </a:xfrm>
              <a:prstGeom prst="straightConnector1">
                <a:avLst/>
              </a:prstGeom>
              <a:noFill/>
              <a:ln w="47625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725453E-1B76-A441-9A1A-E406EA2C19BB}"/>
                  </a:ext>
                </a:extLst>
              </p:cNvPr>
              <p:cNvSpPr/>
              <p:nvPr/>
            </p:nvSpPr>
            <p:spPr>
              <a:xfrm>
                <a:off x="792658" y="6487200"/>
                <a:ext cx="2197539" cy="5255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Decrease freq.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193499-8AC3-B04A-B1B3-B49EE60EA29A}"/>
                  </a:ext>
                </a:extLst>
              </p:cNvPr>
              <p:cNvSpPr/>
              <p:nvPr/>
            </p:nvSpPr>
            <p:spPr>
              <a:xfrm>
                <a:off x="900005" y="5860680"/>
                <a:ext cx="2085777" cy="5255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Increase freq.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CA08AB-61C0-DF42-B484-170F8F06E442}"/>
                </a:ext>
              </a:extLst>
            </p:cNvPr>
            <p:cNvSpPr/>
            <p:nvPr/>
          </p:nvSpPr>
          <p:spPr>
            <a:xfrm>
              <a:off x="191433" y="5672861"/>
              <a:ext cx="2337463" cy="111430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061E4ECB-E39E-FE49-B967-295D7CA15A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74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82"/>
    </mc:Choice>
    <mc:Fallback>
      <p:transition spd="slow" advTm="7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1" grpId="0"/>
      <p:bldP spid="30" grpId="0"/>
      <p:bldP spid="35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664" x="10444163" y="1209675"/>
          <p14:tracePt t="673" x="10474325" y="1209675"/>
          <p14:tracePt t="680" x="10488613" y="1209675"/>
          <p14:tracePt t="688" x="10518775" y="1209675"/>
          <p14:tracePt t="693" x="10533063" y="1209675"/>
          <p14:tracePt t="704" x="10563225" y="1209675"/>
          <p14:tracePt t="709" x="10563225" y="1225550"/>
          <p14:tracePt t="717" x="10607675" y="1225550"/>
          <p14:tracePt t="726" x="10637838" y="1239838"/>
          <p14:tracePt t="734" x="10653713" y="1239838"/>
          <p14:tracePt t="742" x="10682288" y="1239838"/>
          <p14:tracePt t="750" x="10698163" y="1255713"/>
          <p14:tracePt t="758" x="10728325" y="1255713"/>
          <p14:tracePt t="766" x="10742613" y="1270000"/>
          <p14:tracePt t="774" x="10756900" y="1270000"/>
          <p14:tracePt t="783" x="10772775" y="1284288"/>
          <p14:tracePt t="791" x="10787063" y="1284288"/>
          <p14:tracePt t="799" x="10802938" y="1300163"/>
          <p14:tracePt t="807" x="10817225" y="1300163"/>
          <p14:tracePt t="815" x="10833100" y="1314450"/>
          <p14:tracePt t="832" x="10847388" y="1314450"/>
          <p14:tracePt t="840" x="10847388" y="1330325"/>
          <p14:tracePt t="892" x="10847388" y="1344613"/>
          <p14:tracePt t="8044" x="10833100" y="1344613"/>
          <p14:tracePt t="8059" x="10817225" y="1344613"/>
          <p14:tracePt t="8067" x="10802938" y="1344613"/>
          <p14:tracePt t="8076" x="10772775" y="1344613"/>
          <p14:tracePt t="8083" x="10742613" y="1344613"/>
          <p14:tracePt t="8092" x="10712450" y="1344613"/>
          <p14:tracePt t="8101" x="10668000" y="1330325"/>
          <p14:tracePt t="8108" x="10607675" y="1330325"/>
          <p14:tracePt t="8117" x="10488613" y="1330325"/>
          <p14:tracePt t="8124" x="10399713" y="1330325"/>
          <p14:tracePt t="8134" x="10279063" y="1330325"/>
          <p14:tracePt t="8141" x="10129838" y="1330325"/>
          <p14:tracePt t="8150" x="9950450" y="1330325"/>
          <p14:tracePt t="8157" x="9756775" y="1314450"/>
          <p14:tracePt t="8166" x="9563100" y="1284288"/>
          <p14:tracePt t="8173" x="9367838" y="1284288"/>
          <p14:tracePt t="8181" x="9144000" y="1255713"/>
          <p14:tracePt t="8190" x="8950325" y="1239838"/>
          <p14:tracePt t="8198" x="8770938" y="1209675"/>
          <p14:tracePt t="8206" x="8680450" y="1209675"/>
          <p14:tracePt t="8214" x="8547100" y="1181100"/>
          <p14:tracePt t="8222" x="8396288" y="1181100"/>
          <p14:tracePt t="8233" x="8277225" y="1165225"/>
          <p14:tracePt t="8238" x="8172450" y="1150938"/>
          <p14:tracePt t="8247" x="8097838" y="1150938"/>
          <p14:tracePt t="8255" x="8067675" y="1135063"/>
          <p14:tracePt t="8263" x="8008938" y="1135063"/>
          <p14:tracePt t="8271" x="7948613" y="1135063"/>
          <p14:tracePt t="8279" x="7888288" y="1135063"/>
          <p14:tracePt t="8288" x="7859713" y="1120775"/>
          <p14:tracePt t="8296" x="7813675" y="1120775"/>
          <p14:tracePt t="8305" x="7785100" y="1120775"/>
          <p14:tracePt t="8312" x="7754938" y="1104900"/>
          <p14:tracePt t="8321" x="7724775" y="1104900"/>
          <p14:tracePt t="8328" x="7708900" y="1104900"/>
          <p14:tracePt t="8338" x="7680325" y="1104900"/>
          <p14:tracePt t="8345" x="7664450" y="1104900"/>
          <p14:tracePt t="8354" x="7634288" y="1090613"/>
          <p14:tracePt t="8361" x="7620000" y="1090613"/>
          <p14:tracePt t="8371" x="7605713" y="1090613"/>
          <p14:tracePt t="8387" x="7589838" y="1090613"/>
          <p14:tracePt t="8394" x="7575550" y="1090613"/>
          <p14:tracePt t="8452" x="7575550" y="1076325"/>
          <p14:tracePt t="8569" x="7589838" y="1076325"/>
          <p14:tracePt t="8577" x="7589838" y="1060450"/>
          <p14:tracePt t="8583" x="7605713" y="1060450"/>
          <p14:tracePt t="8591" x="7620000" y="1060450"/>
          <p14:tracePt t="8599" x="7650163" y="1060450"/>
          <p14:tracePt t="8606" x="7680325" y="1030288"/>
          <p14:tracePt t="8616" x="7739063" y="1016000"/>
          <p14:tracePt t="8623" x="7829550" y="971550"/>
          <p14:tracePt t="8631" x="7948613" y="927100"/>
          <p14:tracePt t="8640" x="8067675" y="881063"/>
          <p14:tracePt t="8648" x="8202613" y="850900"/>
          <p14:tracePt t="8657" x="8367713" y="806450"/>
          <p14:tracePt t="8664" x="8531225" y="762000"/>
          <p14:tracePt t="8672" x="8605838" y="747713"/>
          <p14:tracePt t="8680" x="8755063" y="731838"/>
          <p14:tracePt t="8688" x="8890000" y="717550"/>
          <p14:tracePt t="8696" x="9009063" y="701675"/>
          <p14:tracePt t="8708" x="9113838" y="701675"/>
          <p14:tracePt t="8713" x="9144000" y="701675"/>
          <p14:tracePt t="8721" x="9218613" y="701675"/>
          <p14:tracePt t="8729" x="9263063" y="701675"/>
          <p14:tracePt t="8737" x="9309100" y="701675"/>
          <p14:tracePt t="8745" x="9353550" y="701675"/>
          <p14:tracePt t="8754" x="9367838" y="701675"/>
          <p14:tracePt t="8762" x="9383713" y="701675"/>
          <p14:tracePt t="8770" x="9398000" y="701675"/>
          <p14:tracePt t="8787" x="9412288" y="701675"/>
          <p14:tracePt t="9035" x="9398000" y="701675"/>
          <p14:tracePt t="9117" x="9398000" y="717550"/>
          <p14:tracePt t="9174" x="9398000" y="731838"/>
          <p14:tracePt t="9248" x="9398000" y="747713"/>
          <p14:tracePt t="9379" x="9412288" y="747713"/>
          <p14:tracePt t="9401" x="9412288" y="762000"/>
          <p14:tracePt t="9426" x="9428163" y="762000"/>
          <p14:tracePt t="9500" x="9442450" y="762000"/>
          <p14:tracePt t="9540" x="9458325" y="762000"/>
          <p14:tracePt t="9564" x="9472613" y="762000"/>
          <p14:tracePt t="9589" x="9486900" y="762000"/>
          <p14:tracePt t="9613" x="9502775" y="762000"/>
          <p14:tracePt t="10237" x="9486900" y="762000"/>
          <p14:tracePt t="10252" x="9472613" y="762000"/>
          <p14:tracePt t="10259" x="9458325" y="762000"/>
          <p14:tracePt t="10268" x="9428163" y="762000"/>
          <p14:tracePt t="10275" x="9383713" y="776288"/>
          <p14:tracePt t="10289" x="9337675" y="792163"/>
          <p14:tracePt t="10294" x="9263063" y="806450"/>
          <p14:tracePt t="10300" x="9144000" y="822325"/>
          <p14:tracePt t="10308" x="9024938" y="850900"/>
          <p14:tracePt t="10315" x="8890000" y="866775"/>
          <p14:tracePt t="10324" x="8755063" y="881063"/>
          <p14:tracePt t="10332" x="8575675" y="896938"/>
          <p14:tracePt t="10340" x="8216900" y="911225"/>
          <p14:tracePt t="10348" x="7948613" y="927100"/>
          <p14:tracePt t="10356" x="7650163" y="927100"/>
          <p14:tracePt t="10365" x="7321550" y="927100"/>
          <p14:tracePt t="10373" x="7142163" y="927100"/>
          <p14:tracePt t="10381" x="6827838" y="927100"/>
          <p14:tracePt t="10393" x="6515100" y="927100"/>
          <p14:tracePt t="10398" x="6261100" y="927100"/>
          <p14:tracePt t="10406" x="6140450" y="927100"/>
          <p14:tracePt t="10414" x="5946775" y="927100"/>
          <p14:tracePt t="10422" x="5781675" y="927100"/>
          <p14:tracePt t="10431" x="5648325" y="927100"/>
          <p14:tracePt t="10438" x="5543550" y="927100"/>
          <p14:tracePt t="10448" x="5499100" y="927100"/>
          <p14:tracePt t="10455" x="5438775" y="927100"/>
          <p14:tracePt t="10465" x="5378450" y="927100"/>
          <p14:tracePt t="10472" x="5334000" y="911225"/>
          <p14:tracePt t="10481" x="5303838" y="911225"/>
          <p14:tracePt t="10488" x="5273675" y="896938"/>
          <p14:tracePt t="10497" x="5259388" y="896938"/>
          <p14:tracePt t="10504" x="5245100" y="896938"/>
          <p14:tracePt t="10512" x="5229225" y="896938"/>
          <p14:tracePt t="10832" x="5154613" y="896938"/>
          <p14:tracePt t="10840" x="5035550" y="896938"/>
          <p14:tracePt t="10849" x="4886325" y="896938"/>
          <p14:tracePt t="10856" x="4706938" y="896938"/>
          <p14:tracePt t="10864" x="4467225" y="896938"/>
          <p14:tracePt t="10872" x="4243388" y="896938"/>
          <p14:tracePt t="10880" x="4003675" y="896938"/>
          <p14:tracePt t="10888" x="3765550" y="896938"/>
          <p14:tracePt t="10897" x="3556000" y="896938"/>
          <p14:tracePt t="10905" x="3467100" y="896938"/>
          <p14:tracePt t="10913" x="3287713" y="896938"/>
          <p14:tracePt t="10921" x="3136900" y="896938"/>
          <p14:tracePt t="10930" x="3017838" y="896938"/>
          <p14:tracePt t="10937" x="2913063" y="896938"/>
          <p14:tracePt t="10946" x="2868613" y="896938"/>
          <p14:tracePt t="10957" x="2794000" y="896938"/>
          <p14:tracePt t="10963" x="2749550" y="896938"/>
          <p14:tracePt t="10970" x="2705100" y="911225"/>
          <p14:tracePt t="10979" x="2674938" y="911225"/>
          <p14:tracePt t="10986" x="2644775" y="911225"/>
          <p14:tracePt t="10996" x="2628900" y="927100"/>
          <p14:tracePt t="11003" x="2614613" y="927100"/>
          <p14:tracePt t="11012" x="2600325" y="927100"/>
          <p14:tracePt t="11036" x="2584450" y="927100"/>
          <p14:tracePt t="11259" x="2584450" y="911225"/>
          <p14:tracePt t="11317" x="2584450" y="896938"/>
          <p14:tracePt t="11365" x="2600325" y="896938"/>
          <p14:tracePt t="11375" x="2614613" y="896938"/>
          <p14:tracePt t="11380" x="2659063" y="896938"/>
          <p14:tracePt t="11389" x="2689225" y="896938"/>
          <p14:tracePt t="11395" x="2749550" y="881063"/>
          <p14:tracePt t="11403" x="2808288" y="881063"/>
          <p14:tracePt t="11412" x="2943225" y="866775"/>
          <p14:tracePt t="11420" x="3048000" y="836613"/>
          <p14:tracePt t="11429" x="3122613" y="836613"/>
          <p14:tracePt t="11436" x="3241675" y="822325"/>
          <p14:tracePt t="11446" x="3362325" y="822325"/>
          <p14:tracePt t="11452" x="3511550" y="792163"/>
          <p14:tracePt t="11462" x="3630613" y="792163"/>
          <p14:tracePt t="11469" x="3749675" y="792163"/>
          <p14:tracePt t="11478" x="3870325" y="792163"/>
          <p14:tracePt t="11485" x="3975100" y="792163"/>
          <p14:tracePt t="11493" x="4064000" y="792163"/>
          <p14:tracePt t="11501" x="4152900" y="792163"/>
          <p14:tracePt t="11510" x="4229100" y="792163"/>
          <p14:tracePt t="11518" x="4287838" y="792163"/>
          <p14:tracePt t="11526" x="4318000" y="792163"/>
          <p14:tracePt t="11534" x="4406900" y="792163"/>
          <p14:tracePt t="11542" x="4422775" y="792163"/>
          <p14:tracePt t="11551" x="4467225" y="792163"/>
          <p14:tracePt t="11562" x="4511675" y="792163"/>
          <p14:tracePt t="11567" x="4557713" y="792163"/>
          <p14:tracePt t="11575" x="4586288" y="792163"/>
          <p14:tracePt t="11583" x="4616450" y="792163"/>
          <p14:tracePt t="11591" x="4646613" y="792163"/>
          <p14:tracePt t="11600" x="4676775" y="792163"/>
          <p14:tracePt t="11607" x="4721225" y="792163"/>
          <p14:tracePt t="11616" x="4737100" y="792163"/>
          <p14:tracePt t="11624" x="4765675" y="792163"/>
          <p14:tracePt t="11633" x="4826000" y="792163"/>
          <p14:tracePt t="11640" x="4840288" y="792163"/>
          <p14:tracePt t="11649" x="4886325" y="776288"/>
          <p14:tracePt t="11657" x="4914900" y="776288"/>
          <p14:tracePt t="11666" x="4945063" y="776288"/>
          <p14:tracePt t="11673" x="4975225" y="762000"/>
          <p14:tracePt t="11683" x="5019675" y="762000"/>
          <p14:tracePt t="11689" x="5035550" y="747713"/>
          <p14:tracePt t="11699" x="5049838" y="747713"/>
          <p14:tracePt t="11705" x="5065713" y="747713"/>
          <p14:tracePt t="11714" x="5080000" y="747713"/>
          <p14:tracePt t="11722" x="5094288" y="747713"/>
          <p14:tracePt t="11739" x="5110163" y="747713"/>
          <p14:tracePt t="15334" x="5110163" y="762000"/>
          <p14:tracePt t="15341" x="5110163" y="806450"/>
          <p14:tracePt t="15348" x="5110163" y="836613"/>
          <p14:tracePt t="15356" x="5094288" y="881063"/>
          <p14:tracePt t="15366" x="5094288" y="941388"/>
          <p14:tracePt t="15373" x="5080000" y="985838"/>
          <p14:tracePt t="15381" x="5065713" y="1060450"/>
          <p14:tracePt t="15389" x="5065713" y="1135063"/>
          <p14:tracePt t="15398" x="5049838" y="1195388"/>
          <p14:tracePt t="15405" x="5049838" y="1270000"/>
          <p14:tracePt t="15414" x="5035550" y="1330325"/>
          <p14:tracePt t="15422" x="5035550" y="1419225"/>
          <p14:tracePt t="15430" x="5019675" y="1479550"/>
          <p14:tracePt t="15438" x="5019675" y="1538288"/>
          <p14:tracePt t="15446" x="5019675" y="1612900"/>
          <p14:tracePt t="15455" x="5019675" y="1673225"/>
          <p14:tracePt t="15467" x="5005388" y="1733550"/>
          <p14:tracePt t="15474" x="5005388" y="1792288"/>
          <p14:tracePt t="15480" x="5005388" y="1822450"/>
          <p14:tracePt t="15488" x="4991100" y="1866900"/>
          <p14:tracePt t="15495" x="4975225" y="1897063"/>
          <p14:tracePt t="15505" x="4975225" y="1927225"/>
          <p14:tracePt t="15511" x="4975225" y="1971675"/>
          <p14:tracePt t="15521" x="4960938" y="2001838"/>
          <p14:tracePt t="15528" x="4945063" y="2017713"/>
          <p14:tracePt t="15537" x="4945063" y="2046288"/>
          <p14:tracePt t="15544" x="4945063" y="2076450"/>
          <p14:tracePt t="15552" x="4930775" y="2092325"/>
          <p14:tracePt t="15560" x="4930775" y="2106613"/>
          <p14:tracePt t="15568" x="4930775" y="2120900"/>
          <p14:tracePt t="15577" x="4914900" y="2120900"/>
          <p14:tracePt t="15585" x="4914900" y="2136775"/>
          <p14:tracePt t="15593" x="4914900" y="2151063"/>
          <p14:tracePt t="15601" x="4900613" y="2151063"/>
          <p14:tracePt t="15609" x="4900613" y="2166938"/>
          <p14:tracePt t="15634" x="4886325" y="2181225"/>
          <p14:tracePt t="15667" x="4870450" y="2197100"/>
          <p14:tracePt t="15692" x="4856163" y="2211388"/>
          <p14:tracePt t="15700" x="4840288" y="2225675"/>
          <p14:tracePt t="15708" x="4840288" y="2241550"/>
          <p14:tracePt t="15716" x="4826000" y="2271713"/>
          <p14:tracePt t="15724" x="4811713" y="2286000"/>
          <p14:tracePt t="15732" x="4795838" y="2300288"/>
          <p14:tracePt t="15740" x="4781550" y="2330450"/>
          <p14:tracePt t="15757" x="4765675" y="2346325"/>
          <p14:tracePt t="15765" x="4751388" y="2360613"/>
          <p14:tracePt t="15773" x="4751388" y="2374900"/>
          <p14:tracePt t="15781" x="4737100" y="2390775"/>
          <p14:tracePt t="15797" x="4721225" y="2390775"/>
          <p14:tracePt t="15806" x="4721225" y="2405063"/>
          <p14:tracePt t="15839" x="4706938" y="2420938"/>
          <p14:tracePt t="15915" x="4691063" y="2420938"/>
          <p14:tracePt t="16047" x="4676775" y="2420938"/>
          <p14:tracePt t="16095" x="4660900" y="2420938"/>
          <p14:tracePt t="16118" x="4646613" y="2420938"/>
          <p14:tracePt t="16126" x="4632325" y="2420938"/>
          <p14:tracePt t="16142" x="4616450" y="2420938"/>
          <p14:tracePt t="16150" x="4602163" y="2435225"/>
          <p14:tracePt t="16158" x="4572000" y="2435225"/>
          <p14:tracePt t="16166" x="4557713" y="2435225"/>
          <p14:tracePt t="16174" x="4527550" y="2451100"/>
          <p14:tracePt t="16182" x="4511675" y="2451100"/>
          <p14:tracePt t="16190" x="4483100" y="2465388"/>
          <p14:tracePt t="16198" x="4452938" y="2465388"/>
          <p14:tracePt t="16206" x="4422775" y="2465388"/>
          <p14:tracePt t="16215" x="4422775" y="2479675"/>
          <p14:tracePt t="16223" x="4392613" y="2479675"/>
          <p14:tracePt t="16231" x="4378325" y="2479675"/>
          <p14:tracePt t="16240" x="4362450" y="2479675"/>
          <p14:tracePt t="16247" x="4348163" y="2479675"/>
          <p14:tracePt t="16264" x="4332288" y="2479675"/>
          <p14:tracePt t="16280" x="4318000" y="2479675"/>
          <p14:tracePt t="16297" x="4303713" y="2479675"/>
          <p14:tracePt t="16313" x="4287838" y="2479675"/>
          <p14:tracePt t="16338" x="4273550" y="2479675"/>
          <p14:tracePt t="16380" x="4257675" y="2479675"/>
          <p14:tracePt t="16439" x="4243388" y="2479675"/>
          <p14:tracePt t="16698" x="4229100" y="2479675"/>
          <p14:tracePt t="16723" x="4213225" y="2479675"/>
          <p14:tracePt t="16730" x="4198938" y="2465388"/>
          <p14:tracePt t="16738" x="4183063" y="2465388"/>
          <p14:tracePt t="16746" x="4168775" y="2451100"/>
          <p14:tracePt t="16755" x="4138613" y="2420938"/>
          <p14:tracePt t="16764" x="4108450" y="2390775"/>
          <p14:tracePt t="16771" x="4078288" y="2360613"/>
          <p14:tracePt t="16780" x="4033838" y="2330450"/>
          <p14:tracePt t="16787" x="4003675" y="2271713"/>
          <p14:tracePt t="16797" x="3959225" y="2241550"/>
          <p14:tracePt t="16803" x="3929063" y="2197100"/>
          <p14:tracePt t="16812" x="3914775" y="2166938"/>
          <p14:tracePt t="16820" x="3884613" y="2120900"/>
          <p14:tracePt t="16828" x="3854450" y="2092325"/>
          <p14:tracePt t="16836" x="3840163" y="2046288"/>
          <p14:tracePt t="16844" x="3824288" y="2017713"/>
          <p14:tracePt t="16852" x="3810000" y="2001838"/>
          <p14:tracePt t="16864" x="3795713" y="1971675"/>
          <p14:tracePt t="16869" x="3795713" y="1957388"/>
          <p14:tracePt t="16877" x="3795713" y="1943100"/>
          <p14:tracePt t="16885" x="3779838" y="1927225"/>
          <p14:tracePt t="16893" x="3779838" y="1912938"/>
          <p14:tracePt t="16902" x="3779838" y="1897063"/>
          <p14:tracePt t="16909" x="3779838" y="1882775"/>
          <p14:tracePt t="16919" x="3779838" y="1866900"/>
          <p14:tracePt t="16927" x="3779838" y="1852613"/>
          <p14:tracePt t="16935" x="3779838" y="1838325"/>
          <p14:tracePt t="16942" x="3779838" y="1822450"/>
          <p14:tracePt t="16952" x="3779838" y="1792288"/>
          <p14:tracePt t="16960" x="3795713" y="1778000"/>
          <p14:tracePt t="16969" x="3810000" y="1747838"/>
          <p14:tracePt t="16975" x="3824288" y="1703388"/>
          <p14:tracePt t="16985" x="3854450" y="1673225"/>
          <p14:tracePt t="16991" x="3870325" y="1658938"/>
          <p14:tracePt t="17001" x="3884613" y="1643063"/>
          <p14:tracePt t="17008" x="3898900" y="1612900"/>
          <p14:tracePt t="17016" x="3929063" y="1584325"/>
          <p14:tracePt t="17024" x="3959225" y="1568450"/>
          <p14:tracePt t="17032" x="3975100" y="1538288"/>
          <p14:tracePt t="17040" x="4003675" y="1524000"/>
          <p14:tracePt t="17049" x="4019550" y="1509713"/>
          <p14:tracePt t="17057" x="4049713" y="1509713"/>
          <p14:tracePt t="17065" x="4078288" y="1493838"/>
          <p14:tracePt t="17073" x="4094163" y="1493838"/>
          <p14:tracePt t="17085" x="4124325" y="1493838"/>
          <p14:tracePt t="17090" x="4152900" y="1493838"/>
          <p14:tracePt t="17098" x="4213225" y="1493838"/>
          <p14:tracePt t="17106" x="4229100" y="1493838"/>
          <p14:tracePt t="17114" x="4273550" y="1493838"/>
          <p14:tracePt t="17123" x="4318000" y="1493838"/>
          <p14:tracePt t="17130" x="4348163" y="1493838"/>
          <p14:tracePt t="17139" x="4378325" y="1509713"/>
          <p14:tracePt t="17147" x="4422775" y="1524000"/>
          <p14:tracePt t="17156" x="4437063" y="1538288"/>
          <p14:tracePt t="17163" x="4467225" y="1554163"/>
          <p14:tracePt t="17172" x="4497388" y="1568450"/>
          <p14:tracePt t="17179" x="4527550" y="1584325"/>
          <p14:tracePt t="17189" x="4557713" y="1612900"/>
          <p14:tracePt t="17196" x="4572000" y="1628775"/>
          <p14:tracePt t="17204" x="4602163" y="1643063"/>
          <p14:tracePt t="17212" x="4616450" y="1673225"/>
          <p14:tracePt t="17220" x="4632325" y="1689100"/>
          <p14:tracePt t="17229" x="4632325" y="1703388"/>
          <p14:tracePt t="17237" x="4660900" y="1717675"/>
          <p14:tracePt t="17245" x="4660900" y="1747838"/>
          <p14:tracePt t="17253" x="4676775" y="1763713"/>
          <p14:tracePt t="17261" x="4691063" y="1792288"/>
          <p14:tracePt t="17269" x="4691063" y="1808163"/>
          <p14:tracePt t="17278" x="4706938" y="1838325"/>
          <p14:tracePt t="17286" x="4721225" y="1866900"/>
          <p14:tracePt t="17294" x="4737100" y="1882775"/>
          <p14:tracePt t="17302" x="4737100" y="1912938"/>
          <p14:tracePt t="17310" x="4751388" y="1927225"/>
          <p14:tracePt t="17319" x="4751388" y="1957388"/>
          <p14:tracePt t="17327" x="4765675" y="1971675"/>
          <p14:tracePt t="17336" x="4765675" y="1987550"/>
          <p14:tracePt t="17343" x="4765675" y="2017713"/>
          <p14:tracePt t="17351" x="4781550" y="2032000"/>
          <p14:tracePt t="17359" x="4781550" y="2062163"/>
          <p14:tracePt t="17368" x="4781550" y="2092325"/>
          <p14:tracePt t="17376" x="4781550" y="2106613"/>
          <p14:tracePt t="17384" x="4795838" y="2120900"/>
          <p14:tracePt t="17392" x="4795838" y="2151063"/>
          <p14:tracePt t="17400" x="4795838" y="2166938"/>
          <p14:tracePt t="17408" x="4795838" y="2181225"/>
          <p14:tracePt t="17417" x="4795838" y="2197100"/>
          <p14:tracePt t="17425" x="4795838" y="2211388"/>
          <p14:tracePt t="17433" x="4795838" y="2225675"/>
          <p14:tracePt t="17441" x="4795838" y="2241550"/>
          <p14:tracePt t="17458" x="4795838" y="2255838"/>
          <p14:tracePt t="17465" x="4795838" y="2271713"/>
          <p14:tracePt t="17490" x="4795838" y="2286000"/>
          <p14:tracePt t="17499" x="4795838" y="2300288"/>
          <p14:tracePt t="17515" x="4795838" y="2316163"/>
          <p14:tracePt t="17532" x="4795838" y="2330450"/>
          <p14:tracePt t="17547" x="4795838" y="2346325"/>
          <p14:tracePt t="17556" x="4795838" y="2360613"/>
          <p14:tracePt t="17566" x="4781550" y="2374900"/>
          <p14:tracePt t="17589" x="4781550" y="2390775"/>
          <p14:tracePt t="17606" x="4765675" y="2390775"/>
          <p14:tracePt t="17613" x="4765675" y="2405063"/>
          <p14:tracePt t="18009" x="4765675" y="2420938"/>
          <p14:tracePt t="18016" x="4751388" y="2435225"/>
          <p14:tracePt t="18025" x="4737100" y="2465388"/>
          <p14:tracePt t="18031" x="4706938" y="2495550"/>
          <p14:tracePt t="18039" x="4691063" y="2525713"/>
          <p14:tracePt t="18047" x="4646613" y="2570163"/>
          <p14:tracePt t="18055" x="4602163" y="2614613"/>
          <p14:tracePt t="18063" x="4557713" y="2659063"/>
          <p14:tracePt t="18071" x="4497388" y="2719388"/>
          <p14:tracePt t="18079" x="4422775" y="2779713"/>
          <p14:tracePt t="18087" x="4348163" y="2854325"/>
          <p14:tracePt t="18096" x="4273550" y="2913063"/>
          <p14:tracePt t="18104" x="4124325" y="3048000"/>
          <p14:tracePt t="18112" x="4033838" y="3122613"/>
          <p14:tracePt t="18120" x="3929063" y="3227388"/>
          <p14:tracePt t="18128" x="3870325" y="3271838"/>
          <p14:tracePt t="18136" x="3779838" y="3362325"/>
          <p14:tracePt t="18144" x="3690938" y="3436938"/>
          <p14:tracePt t="18152" x="3586163" y="3511550"/>
          <p14:tracePt t="18161" x="3495675" y="3570288"/>
          <p14:tracePt t="18169" x="3421063" y="3644900"/>
          <p14:tracePt t="18177" x="3332163" y="3705225"/>
          <p14:tracePt t="18185" x="3257550" y="3749675"/>
          <p14:tracePt t="18194" x="3167063" y="3810000"/>
          <p14:tracePt t="18202" x="3092450" y="3854450"/>
          <p14:tracePt t="18210" x="3017838" y="3898900"/>
          <p14:tracePt t="18218" x="2959100" y="3944938"/>
          <p14:tracePt t="18226" x="2898775" y="3975100"/>
          <p14:tracePt t="18234" x="2838450" y="4019550"/>
          <p14:tracePt t="18243" x="2779713" y="4064000"/>
          <p14:tracePt t="18250" x="2705100" y="4094163"/>
          <p14:tracePt t="18259" x="2659063" y="4138613"/>
          <p14:tracePt t="18267" x="2600325" y="4168775"/>
          <p14:tracePt t="18276" x="2540000" y="4213225"/>
          <p14:tracePt t="18283" x="2495550" y="4229100"/>
          <p14:tracePt t="18293" x="2435225" y="4257675"/>
          <p14:tracePt t="18300" x="2374900" y="4303713"/>
          <p14:tracePt t="18309" x="2330450" y="4318000"/>
          <p14:tracePt t="18316" x="2271713" y="4348163"/>
          <p14:tracePt t="18326" x="2225675" y="4378325"/>
          <p14:tracePt t="18332" x="2181225" y="4406900"/>
          <p14:tracePt t="18342" x="2136775" y="4437063"/>
          <p14:tracePt t="18349" x="2076450" y="4452938"/>
          <p14:tracePt t="18359" x="2032000" y="4483100"/>
          <p14:tracePt t="18365" x="1987550" y="4511675"/>
          <p14:tracePt t="18375" x="1943100" y="4541838"/>
          <p14:tracePt t="18381" x="1897063" y="4572000"/>
          <p14:tracePt t="18392" x="1852613" y="4586288"/>
          <p14:tracePt t="18398" x="1808163" y="4616450"/>
          <p14:tracePt t="18408" x="1763713" y="4646613"/>
          <p14:tracePt t="18414" x="1717675" y="4676775"/>
          <p14:tracePt t="18424" x="1673225" y="4706938"/>
          <p14:tracePt t="18431" x="1628775" y="4737100"/>
          <p14:tracePt t="18441" x="1584325" y="4751388"/>
          <p14:tracePt t="18447" x="1554163" y="4765675"/>
          <p14:tracePt t="18458" x="1509713" y="4781550"/>
          <p14:tracePt t="18464" x="1479550" y="4795838"/>
          <p14:tracePt t="18475" x="1435100" y="4811713"/>
          <p14:tracePt t="18480" x="1389063" y="4840288"/>
          <p14:tracePt t="18491" x="1358900" y="4840288"/>
          <p14:tracePt t="18496" x="1330325" y="4856163"/>
          <p14:tracePt t="18508" x="1300163" y="4870450"/>
          <p14:tracePt t="18513" x="1255713" y="4886325"/>
          <p14:tracePt t="18524" x="1225550" y="4900613"/>
          <p14:tracePt t="18529" x="1195388" y="4914900"/>
          <p14:tracePt t="18541" x="1150938" y="4914900"/>
          <p14:tracePt t="18546" x="1120775" y="4930775"/>
          <p14:tracePt t="18558" x="1090613" y="4945063"/>
          <p14:tracePt t="18563" x="1060450" y="4945063"/>
          <p14:tracePt t="18574" x="1030288" y="4960938"/>
          <p14:tracePt t="18579" x="1001713" y="4960938"/>
          <p14:tracePt t="18591" x="985838" y="4975225"/>
          <p14:tracePt t="18596" x="955675" y="4975225"/>
          <p14:tracePt t="18608" x="941388" y="4975225"/>
          <p14:tracePt t="18612" x="911225" y="4991100"/>
          <p14:tracePt t="18625" x="896938" y="4991100"/>
          <p14:tracePt t="18629" x="881063" y="4991100"/>
          <p14:tracePt t="18642" x="850900" y="5005388"/>
          <p14:tracePt t="18644" x="836613" y="5005388"/>
          <p14:tracePt t="18652" x="822325" y="5005388"/>
          <p14:tracePt t="18668" x="806450" y="5005388"/>
          <p14:tracePt t="18676" x="792163" y="5005388"/>
          <p14:tracePt t="18692" x="776288" y="5005388"/>
          <p14:tracePt t="18709" x="762000" y="5005388"/>
          <p14:tracePt t="18734" x="747713" y="5005388"/>
          <p14:tracePt t="18767" x="731838" y="5005388"/>
          <p14:tracePt t="18810" x="717550" y="4991100"/>
          <p14:tracePt t="19039" x="731838" y="4991100"/>
          <p14:tracePt t="19061" x="747713" y="4991100"/>
          <p14:tracePt t="19086" x="762000" y="4991100"/>
          <p14:tracePt t="19096" x="776288" y="4991100"/>
          <p14:tracePt t="19101" x="792163" y="4991100"/>
          <p14:tracePt t="19110" x="822325" y="4991100"/>
          <p14:tracePt t="19118" x="850900" y="4991100"/>
          <p14:tracePt t="19126" x="881063" y="4991100"/>
          <p14:tracePt t="19135" x="927100" y="4991100"/>
          <p14:tracePt t="19143" x="985838" y="4991100"/>
          <p14:tracePt t="19156" x="1030288" y="4975225"/>
          <p14:tracePt t="19161" x="1090613" y="4975225"/>
          <p14:tracePt t="19167" x="1165225" y="4960938"/>
          <p14:tracePt t="19175" x="1225550" y="4960938"/>
          <p14:tracePt t="19183" x="1284288" y="4960938"/>
          <p14:tracePt t="19191" x="1358900" y="4960938"/>
          <p14:tracePt t="19199" x="1419225" y="4945063"/>
          <p14:tracePt t="19211" x="1479550" y="4945063"/>
          <p14:tracePt t="19216" x="1554163" y="4945063"/>
          <p14:tracePt t="19224" x="1598613" y="4945063"/>
          <p14:tracePt t="19232" x="1628775" y="4945063"/>
          <p14:tracePt t="19241" x="1673225" y="4945063"/>
          <p14:tracePt t="19250" x="1717675" y="4945063"/>
          <p14:tracePt t="19257" x="1747838" y="4945063"/>
          <p14:tracePt t="19265" x="1778000" y="4945063"/>
          <p14:tracePt t="19273" x="1792288" y="4945063"/>
          <p14:tracePt t="19281" x="1808163" y="4945063"/>
          <p14:tracePt t="19289" x="1822450" y="4945063"/>
          <p14:tracePt t="19298" x="1838325" y="4945063"/>
          <p14:tracePt t="19332" x="1852613" y="4945063"/>
          <p14:tracePt t="19838" x="1866900" y="4945063"/>
          <p14:tracePt t="19848" x="1882775" y="4945063"/>
          <p14:tracePt t="19854" x="1897063" y="4945063"/>
          <p14:tracePt t="19863" x="1912938" y="4945063"/>
          <p14:tracePt t="19870" x="1927225" y="4945063"/>
          <p14:tracePt t="19878" x="1943100" y="4945063"/>
          <p14:tracePt t="19886" x="1957388" y="4945063"/>
          <p14:tracePt t="19895" x="1971675" y="4945063"/>
          <p14:tracePt t="19902" x="1987550" y="4945063"/>
          <p14:tracePt t="19911" x="2001838" y="4945063"/>
          <p14:tracePt t="19919" x="2017713" y="4945063"/>
          <p14:tracePt t="19936" x="2032000" y="4945063"/>
          <p14:tracePt t="19952" x="2046288" y="4945063"/>
          <p14:tracePt t="21002" x="2062163" y="4945063"/>
          <p14:tracePt t="21009" x="2106613" y="4945063"/>
          <p14:tracePt t="21016" x="2151063" y="4945063"/>
          <p14:tracePt t="21023" x="2225675" y="4945063"/>
          <p14:tracePt t="21031" x="2300288" y="4945063"/>
          <p14:tracePt t="21041" x="2390775" y="4945063"/>
          <p14:tracePt t="21048" x="2495550" y="4945063"/>
          <p14:tracePt t="21057" x="2584450" y="4960938"/>
          <p14:tracePt t="21064" x="2674938" y="4975225"/>
          <p14:tracePt t="21072" x="2763838" y="4975225"/>
          <p14:tracePt t="21080" x="2838450" y="5005388"/>
          <p14:tracePt t="21088" x="2913063" y="5019675"/>
          <p14:tracePt t="21097" x="2943225" y="5019675"/>
          <p14:tracePt t="21106" x="2987675" y="5049838"/>
          <p14:tracePt t="21113" x="3033713" y="5065713"/>
          <p14:tracePt t="21121" x="3062288" y="5065713"/>
          <p14:tracePt t="21129" x="3078163" y="5080000"/>
          <p14:tracePt t="21137" x="3108325" y="5094288"/>
          <p14:tracePt t="21146" x="3122613" y="5094288"/>
          <p14:tracePt t="21154" x="3122613" y="5110163"/>
          <p14:tracePt t="21162" x="3136900" y="5110163"/>
          <p14:tracePt t="21499" x="3136900" y="5094288"/>
          <p14:tracePt t="21590" x="3167063" y="5094288"/>
          <p14:tracePt t="21597" x="3197225" y="5094288"/>
          <p14:tracePt t="21604" x="3227388" y="5094288"/>
          <p14:tracePt t="21612" x="3271838" y="5094288"/>
          <p14:tracePt t="21621" x="3316288" y="5094288"/>
          <p14:tracePt t="21629" x="3346450" y="5094288"/>
          <p14:tracePt t="21637" x="3376613" y="5094288"/>
          <p14:tracePt t="21644" x="3421063" y="5094288"/>
          <p14:tracePt t="21653" x="3467100" y="5094288"/>
          <p14:tracePt t="21661" x="3495675" y="5094288"/>
          <p14:tracePt t="21669" x="3511550" y="5094288"/>
          <p14:tracePt t="21678" x="3541713" y="5094288"/>
          <p14:tracePt t="21685" x="3556000" y="5080000"/>
          <p14:tracePt t="21702" x="3570288" y="5080000"/>
          <p14:tracePt t="21727" x="3586163" y="5080000"/>
          <p14:tracePt t="22758" x="3570288" y="5094288"/>
          <p14:tracePt t="22776" x="3556000" y="5094288"/>
          <p14:tracePt t="22783" x="3541713" y="5094288"/>
          <p14:tracePt t="22790" x="3525838" y="5094288"/>
          <p14:tracePt t="22798" x="3511550" y="5094288"/>
          <p14:tracePt t="22806" x="3495675" y="5094288"/>
          <p14:tracePt t="22815" x="3467100" y="5094288"/>
          <p14:tracePt t="22822" x="3451225" y="5094288"/>
          <p14:tracePt t="22832" x="3406775" y="5094288"/>
          <p14:tracePt t="22839" x="3362325" y="5110163"/>
          <p14:tracePt t="22848" x="3332163" y="5110163"/>
          <p14:tracePt t="22855" x="3287713" y="5110163"/>
          <p14:tracePt t="22864" x="3227388" y="5124450"/>
          <p14:tracePt t="22871" x="3182938" y="5124450"/>
          <p14:tracePt t="22881" x="3122613" y="5124450"/>
          <p14:tracePt t="22887" x="3062288" y="5124450"/>
          <p14:tracePt t="22896" x="3003550" y="5140325"/>
          <p14:tracePt t="22904" x="2943225" y="5140325"/>
          <p14:tracePt t="22912" x="2882900" y="5140325"/>
          <p14:tracePt t="22920" x="2824163" y="5140325"/>
          <p14:tracePt t="22928" x="2763838" y="5140325"/>
          <p14:tracePt t="22936" x="2689225" y="5140325"/>
          <p14:tracePt t="22945" x="2628900" y="5154613"/>
          <p14:tracePt t="22953" x="2570163" y="5154613"/>
          <p14:tracePt t="22965" x="2495550" y="5154613"/>
          <p14:tracePt t="22970" x="2479675" y="5168900"/>
          <p14:tracePt t="22977" x="2390775" y="5168900"/>
          <p14:tracePt t="22986" x="2330450" y="5168900"/>
          <p14:tracePt t="22994" x="2271713" y="5168900"/>
          <p14:tracePt t="23003" x="2255838" y="5168900"/>
          <p14:tracePt t="23010" x="2211388" y="5168900"/>
          <p14:tracePt t="23019" x="2166938" y="5168900"/>
          <p14:tracePt t="23026" x="2136775" y="5168900"/>
          <p14:tracePt t="23036" x="2092325" y="5168900"/>
          <p14:tracePt t="23043" x="2046288" y="5168900"/>
          <p14:tracePt t="23052" x="2032000" y="5168900"/>
          <p14:tracePt t="23059" x="1987550" y="5184775"/>
          <p14:tracePt t="23069" x="1957388" y="5184775"/>
          <p14:tracePt t="23076" x="1943100" y="5184775"/>
          <p14:tracePt t="23085" x="1927225" y="5184775"/>
          <p14:tracePt t="23092" x="1897063" y="5184775"/>
          <p14:tracePt t="23100" x="1882775" y="5184775"/>
          <p14:tracePt t="23108" x="1866900" y="5184775"/>
          <p14:tracePt t="23117" x="1852613" y="5184775"/>
          <p14:tracePt t="23125" x="1838325" y="5184775"/>
          <p14:tracePt t="23150" x="1822450" y="5184775"/>
          <p14:tracePt t="25017" x="1808163" y="5184775"/>
          <p14:tracePt t="25025" x="1792288" y="5184775"/>
          <p14:tracePt t="25039" x="1763713" y="5168900"/>
          <p14:tracePt t="25048" x="1733550" y="5168900"/>
          <p14:tracePt t="25055" x="1717675" y="5168900"/>
          <p14:tracePt t="25063" x="1689100" y="5154613"/>
          <p14:tracePt t="25071" x="1643063" y="5154613"/>
          <p14:tracePt t="25080" x="1628775" y="5154613"/>
          <p14:tracePt t="25087" x="1598613" y="5140325"/>
          <p14:tracePt t="25095" x="1568450" y="5140325"/>
          <p14:tracePt t="25104" x="1538288" y="5140325"/>
          <p14:tracePt t="25112" x="1493838" y="5140325"/>
          <p14:tracePt t="25121" x="1463675" y="5124450"/>
          <p14:tracePt t="25128" x="1449388" y="5124450"/>
          <p14:tracePt t="25137" x="1419225" y="5124450"/>
          <p14:tracePt t="25145" x="1389063" y="5124450"/>
          <p14:tracePt t="25154" x="1374775" y="5110163"/>
          <p14:tracePt t="25171" x="1358900" y="5110163"/>
          <p14:tracePt t="25177" x="1344613" y="5110163"/>
          <p14:tracePt t="25187" x="1330325" y="5110163"/>
          <p14:tracePt t="25204" x="1314450" y="5094288"/>
          <p14:tracePt t="25234" x="1300163" y="5094288"/>
          <p14:tracePt t="25376" x="1314450" y="5094288"/>
          <p14:tracePt t="25392" x="1330325" y="5094288"/>
          <p14:tracePt t="25409" x="1358900" y="5080000"/>
          <p14:tracePt t="25415" x="1374775" y="5065713"/>
          <p14:tracePt t="25422" x="1419225" y="5065713"/>
          <p14:tracePt t="25431" x="1463675" y="5035550"/>
          <p14:tracePt t="25439" x="1524000" y="5019675"/>
          <p14:tracePt t="25448" x="1598613" y="5005388"/>
          <p14:tracePt t="25455" x="1673225" y="4991100"/>
          <p14:tracePt t="25464" x="1747838" y="4975225"/>
          <p14:tracePt t="25472" x="1822450" y="4975225"/>
          <p14:tracePt t="25479" x="1897063" y="4960938"/>
          <p14:tracePt t="25488" x="1971675" y="4960938"/>
          <p14:tracePt t="25496" x="2001838" y="4960938"/>
          <p14:tracePt t="25504" x="2046288" y="4960938"/>
          <p14:tracePt t="25512" x="2092325" y="4960938"/>
          <p14:tracePt t="25520" x="2120900" y="4960938"/>
          <p14:tracePt t="25528" x="2136775" y="4960938"/>
          <p14:tracePt t="25537" x="2151063" y="4960938"/>
          <p14:tracePt t="25545" x="2166938" y="4960938"/>
          <p14:tracePt t="25553" x="2181225" y="4960938"/>
          <p14:tracePt t="25569" x="2181225" y="4975225"/>
          <p14:tracePt t="25578" x="2197100" y="4975225"/>
          <p14:tracePt t="25719" x="2181225" y="4975225"/>
          <p14:tracePt t="25883" x="2166938" y="4975225"/>
          <p14:tracePt t="26644" x="2166938" y="4991100"/>
          <p14:tracePt t="26735" x="2151063" y="4991100"/>
          <p14:tracePt t="26783" x="2151063" y="5005388"/>
          <p14:tracePt t="26824" x="2136775" y="5005388"/>
          <p14:tracePt t="26881" x="2120900" y="5005388"/>
          <p14:tracePt t="26913" x="2106613" y="5005388"/>
          <p14:tracePt t="26946" x="2092325" y="5005388"/>
          <p14:tracePt t="26969" x="2092325" y="5019675"/>
          <p14:tracePt t="26977" x="2076450" y="5019675"/>
          <p14:tracePt t="27011" x="2062163" y="5019675"/>
          <p14:tracePt t="27026" x="2046288" y="5019675"/>
          <p14:tracePt t="27051" x="2032000" y="5019675"/>
          <p14:tracePt t="27076" x="2017713" y="5019675"/>
          <p14:tracePt t="27092" x="2001838" y="5035550"/>
          <p14:tracePt t="27125" x="1987550" y="5035550"/>
          <p14:tracePt t="27158" x="1971675" y="5035550"/>
          <p14:tracePt t="27192" x="1957388" y="5035550"/>
          <p14:tracePt t="27215" x="1943100" y="5035550"/>
          <p14:tracePt t="27231" x="1927225" y="5035550"/>
          <p14:tracePt t="27256" x="1912938" y="5035550"/>
          <p14:tracePt t="27289" x="1897063" y="5035550"/>
          <p14:tracePt t="27322" x="1882775" y="5035550"/>
          <p14:tracePt t="27338" x="1866900" y="5035550"/>
          <p14:tracePt t="27362" x="1852613" y="5035550"/>
          <p14:tracePt t="27387" x="1838325" y="5035550"/>
          <p14:tracePt t="27403" x="1822450" y="5035550"/>
          <p14:tracePt t="27436" x="1808163" y="5035550"/>
          <p14:tracePt t="27469" x="1792288" y="5035550"/>
          <p14:tracePt t="27518" x="1778000" y="5035550"/>
          <p14:tracePt t="27771" x="1792288" y="5035550"/>
          <p14:tracePt t="27872" x="1808163" y="5035550"/>
          <p14:tracePt t="27887" x="1808163" y="5019675"/>
          <p14:tracePt t="27953" x="1808163" y="5005388"/>
          <p14:tracePt t="27986" x="1808163" y="4991100"/>
          <p14:tracePt t="28011" x="1808163" y="4975225"/>
          <p14:tracePt t="28017" x="1808163" y="4960938"/>
          <p14:tracePt t="28024" x="1822450" y="4945063"/>
          <p14:tracePt t="28032" x="1822450" y="4914900"/>
          <p14:tracePt t="28041" x="1838325" y="4886325"/>
          <p14:tracePt t="28049" x="1838325" y="4840288"/>
          <p14:tracePt t="28057" x="1838325" y="4795838"/>
          <p14:tracePt t="28069" x="1852613" y="4751388"/>
          <p14:tracePt t="28075" x="1882775" y="4691063"/>
          <p14:tracePt t="28081" x="1897063" y="4632325"/>
          <p14:tracePt t="28090" x="1912938" y="4572000"/>
          <p14:tracePt t="28097" x="1943100" y="4483100"/>
          <p14:tracePt t="28107" x="1971675" y="4422775"/>
          <p14:tracePt t="28114" x="1987550" y="4348163"/>
          <p14:tracePt t="28123" x="2032000" y="4273550"/>
          <p14:tracePt t="28130" x="2076450" y="4198938"/>
          <p14:tracePt t="28138" x="2120900" y="4124325"/>
          <p14:tracePt t="28146" x="2181225" y="4049713"/>
          <p14:tracePt t="28155" x="2271713" y="3914775"/>
          <p14:tracePt t="28163" x="2330450" y="3884613"/>
          <p14:tracePt t="28171" x="2405063" y="3810000"/>
          <p14:tracePt t="28179" x="2479675" y="3765550"/>
          <p14:tracePt t="28187" x="2554288" y="3721100"/>
          <p14:tracePt t="28195" x="2628900" y="3690938"/>
          <p14:tracePt t="28203" x="2719388" y="3660775"/>
          <p14:tracePt t="28212" x="2794000" y="3644900"/>
          <p14:tracePt t="28220" x="2868613" y="3644900"/>
          <p14:tracePt t="28228" x="2928938" y="3644900"/>
          <p14:tracePt t="28237" x="3003550" y="3644900"/>
          <p14:tracePt t="28245" x="3062288" y="3644900"/>
          <p14:tracePt t="28253" x="3122613" y="3644900"/>
          <p14:tracePt t="28261" x="3182938" y="3644900"/>
          <p14:tracePt t="28270" x="3241675" y="3675063"/>
          <p14:tracePt t="28277" x="3302000" y="3690938"/>
          <p14:tracePt t="28286" x="3376613" y="3721100"/>
          <p14:tracePt t="28293" x="3451225" y="3749675"/>
          <p14:tracePt t="28302" x="3511550" y="3795713"/>
          <p14:tracePt t="28310" x="3586163" y="3824288"/>
          <p14:tracePt t="28318" x="3644900" y="3840163"/>
          <p14:tracePt t="28326" x="3660775" y="3870325"/>
          <p14:tracePt t="28335" x="3721100" y="3898900"/>
          <p14:tracePt t="28343" x="3749675" y="3914775"/>
          <p14:tracePt t="28351" x="3779838" y="3944938"/>
          <p14:tracePt t="28359" x="3795713" y="3959225"/>
          <p14:tracePt t="28367" x="3810000" y="3989388"/>
          <p14:tracePt t="28375" x="3824288" y="4003675"/>
          <p14:tracePt t="28383" x="3824288" y="4033838"/>
          <p14:tracePt t="28392" x="3840163" y="4064000"/>
          <p14:tracePt t="28400" x="3840163" y="4094163"/>
          <p14:tracePt t="28408" x="3840163" y="4124325"/>
          <p14:tracePt t="28416" x="3840163" y="4152900"/>
          <p14:tracePt t="28425" x="3840163" y="4198938"/>
          <p14:tracePt t="28432" x="3840163" y="4229100"/>
          <p14:tracePt t="28441" x="3840163" y="4273550"/>
          <p14:tracePt t="28449" x="3824288" y="4318000"/>
          <p14:tracePt t="28458" x="3810000" y="4362450"/>
          <p14:tracePt t="28465" x="3795713" y="4406900"/>
          <p14:tracePt t="28474" x="3765550" y="4452938"/>
          <p14:tracePt t="28482" x="3749675" y="4497388"/>
          <p14:tracePt t="28491" x="3721100" y="4557713"/>
          <p14:tracePt t="28498" x="3690938" y="4602163"/>
          <p14:tracePt t="28508" x="3660775" y="4632325"/>
          <p14:tracePt t="28514" x="3616325" y="4691063"/>
          <p14:tracePt t="28525" x="3570288" y="4721225"/>
          <p14:tracePt t="28530" x="3541713" y="4751388"/>
          <p14:tracePt t="28540" x="3511550" y="4781550"/>
          <p14:tracePt t="28547" x="3481388" y="4811713"/>
          <p14:tracePt t="28557" x="3421063" y="4856163"/>
          <p14:tracePt t="28563" x="3406775" y="4870450"/>
          <p14:tracePt t="28573" x="3346450" y="4914900"/>
          <p14:tracePt t="28580" x="3316288" y="4930775"/>
          <p14:tracePt t="28590" x="3287713" y="4960938"/>
          <p14:tracePt t="28596" x="3257550" y="4991100"/>
          <p14:tracePt t="28607" x="3213100" y="5019675"/>
          <p14:tracePt t="28612" x="3182938" y="5049838"/>
          <p14:tracePt t="28623" x="3136900" y="5080000"/>
          <p14:tracePt t="28629" x="3122613" y="5094288"/>
          <p14:tracePt t="28640" x="3092450" y="5110163"/>
          <p14:tracePt t="28645" x="3048000" y="5140325"/>
          <p14:tracePt t="28657" x="3017838" y="5154613"/>
          <p14:tracePt t="28662" x="3003550" y="5168900"/>
          <p14:tracePt t="28673" x="2973388" y="5168900"/>
          <p14:tracePt t="28678" x="2943225" y="5184775"/>
          <p14:tracePt t="28690" x="2928938" y="5184775"/>
          <p14:tracePt t="28695" x="2913063" y="5199063"/>
          <p14:tracePt t="28707" x="2898775" y="5199063"/>
          <p14:tracePt t="28711" x="2882900" y="5199063"/>
          <p14:tracePt t="28724" x="2868613" y="5214938"/>
          <p14:tracePt t="28729" x="2854325" y="5214938"/>
          <p14:tracePt t="28744" x="2838450" y="5214938"/>
          <p14:tracePt t="28760" x="2824163" y="5214938"/>
          <p14:tracePt t="28793" x="2808288" y="5214938"/>
          <p14:tracePt t="28869" x="2794000" y="5214938"/>
          <p14:tracePt t="31527" x="2808288" y="5214938"/>
          <p14:tracePt t="31535" x="2868613" y="5214938"/>
          <p14:tracePt t="31542" x="2913063" y="5214938"/>
          <p14:tracePt t="31550" x="3033713" y="5199063"/>
          <p14:tracePt t="31556" x="3152775" y="5184775"/>
          <p14:tracePt t="31564" x="3287713" y="5168900"/>
          <p14:tracePt t="31572" x="3421063" y="5154613"/>
          <p14:tracePt t="31580" x="3586163" y="5140325"/>
          <p14:tracePt t="31589" x="3765550" y="5124450"/>
          <p14:tracePt t="31597" x="3944938" y="5094288"/>
          <p14:tracePt t="31609" x="4124325" y="5094288"/>
          <p14:tracePt t="31613" x="4303713" y="5080000"/>
          <p14:tracePt t="31621" x="4483100" y="5065713"/>
          <p14:tracePt t="31630" x="4660900" y="5065713"/>
          <p14:tracePt t="31637" x="4840288" y="5049838"/>
          <p14:tracePt t="31646" x="5019675" y="5035550"/>
          <p14:tracePt t="31654" x="5184775" y="5019675"/>
          <p14:tracePt t="31664" x="5273675" y="5005388"/>
          <p14:tracePt t="31670" x="5408613" y="5005388"/>
          <p14:tracePt t="31680" x="5557838" y="4975225"/>
          <p14:tracePt t="31687" x="5692775" y="4975225"/>
          <p14:tracePt t="31696" x="5797550" y="4960938"/>
          <p14:tracePt t="31703" x="5902325" y="4945063"/>
          <p14:tracePt t="31712" x="6007100" y="4945063"/>
          <p14:tracePt t="31720" x="6110288" y="4930775"/>
          <p14:tracePt t="31727" x="6200775" y="4930775"/>
          <p14:tracePt t="31736" x="6289675" y="4930775"/>
          <p14:tracePt t="31744" x="6380163" y="4930775"/>
          <p14:tracePt t="31752" x="6469063" y="4930775"/>
          <p14:tracePt t="31760" x="6499225" y="4930775"/>
          <p14:tracePt t="31768" x="6559550" y="4930775"/>
          <p14:tracePt t="31777" x="6604000" y="4930775"/>
          <p14:tracePt t="31785" x="6634163" y="4930775"/>
          <p14:tracePt t="31793" x="6664325" y="4930775"/>
          <p14:tracePt t="31801" x="6678613" y="4930775"/>
          <p14:tracePt t="31814" x="6692900" y="4930775"/>
          <p14:tracePt t="31826" x="6708775" y="4930775"/>
          <p14:tracePt t="32188" x="6738938" y="4914900"/>
          <p14:tracePt t="32196" x="6797675" y="4870450"/>
          <p14:tracePt t="32203" x="6872288" y="4811713"/>
          <p14:tracePt t="32210" x="6977063" y="4751388"/>
          <p14:tracePt t="32218" x="7081838" y="4660900"/>
          <p14:tracePt t="32227" x="7216775" y="4572000"/>
          <p14:tracePt t="32235" x="7291388" y="4511675"/>
          <p14:tracePt t="32243" x="7410450" y="4422775"/>
          <p14:tracePt t="32251" x="7515225" y="4348163"/>
          <p14:tracePt t="32263" x="7650163" y="4273550"/>
          <p14:tracePt t="32268" x="7754938" y="4213225"/>
          <p14:tracePt t="32276" x="7859713" y="4152900"/>
          <p14:tracePt t="32285" x="7948613" y="4094163"/>
          <p14:tracePt t="32291" x="8039100" y="4049713"/>
          <p14:tracePt t="32301" x="8113713" y="4019550"/>
          <p14:tracePt t="32308" x="8142288" y="4003675"/>
          <p14:tracePt t="32318" x="8188325" y="3975100"/>
          <p14:tracePt t="32325" x="8247063" y="3959225"/>
          <p14:tracePt t="32334" x="8277225" y="3944938"/>
          <p14:tracePt t="32341" x="8321675" y="3929063"/>
          <p14:tracePt t="32350" x="8337550" y="3929063"/>
          <p14:tracePt t="32357" x="8367713" y="3914775"/>
          <p14:tracePt t="32365" x="8382000" y="3914775"/>
          <p14:tracePt t="32373" x="8396288" y="3914775"/>
          <p14:tracePt t="32382" x="8396288" y="3898900"/>
          <p14:tracePt t="32398" x="8412163" y="3898900"/>
          <p14:tracePt t="34535" x="8396288" y="3898900"/>
          <p14:tracePt t="34566" x="8382000" y="3898900"/>
          <p14:tracePt t="34583" x="8367713" y="3898900"/>
          <p14:tracePt t="34590" x="8367713" y="3884613"/>
          <p14:tracePt t="34607" x="8351838" y="3884613"/>
          <p14:tracePt t="34631" x="8337550" y="3870325"/>
          <p14:tracePt t="34647" x="8321675" y="3870325"/>
          <p14:tracePt t="34656" x="8321675" y="3854450"/>
          <p14:tracePt t="34664" x="8307388" y="3854450"/>
          <p14:tracePt t="34672" x="8307388" y="3840163"/>
          <p14:tracePt t="34680" x="8293100" y="3840163"/>
          <p14:tracePt t="34688" x="8293100" y="3824288"/>
          <p14:tracePt t="34696" x="8277225" y="3810000"/>
          <p14:tracePt t="34705" x="8262938" y="3810000"/>
          <p14:tracePt t="34712" x="8247063" y="3795713"/>
          <p14:tracePt t="34722" x="8247063" y="3779838"/>
          <p14:tracePt t="34729" x="8232775" y="3779838"/>
          <p14:tracePt t="34739" x="8232775" y="3765550"/>
          <p14:tracePt t="34745" x="8216900" y="3765550"/>
          <p14:tracePt t="34753" x="8216900" y="3749675"/>
          <p14:tracePt t="34762" x="8202613" y="3749675"/>
          <p14:tracePt t="34770" x="8202613" y="3735388"/>
          <p14:tracePt t="34794" x="8202613" y="3721100"/>
          <p14:tracePt t="34803" x="8188325" y="3721100"/>
          <p14:tracePt t="34827" x="8188325" y="3705225"/>
          <p14:tracePt t="34851" x="8172450" y="3705225"/>
          <p14:tracePt t="34859" x="8172450" y="3690938"/>
          <p14:tracePt t="34876" x="8172450" y="3675063"/>
          <p14:tracePt t="34919" x="8172450" y="3660775"/>
          <p14:tracePt t="34951" x="8172450" y="3644900"/>
          <p14:tracePt t="34966" x="8172450" y="3616325"/>
          <p14:tracePt t="34983" x="8172450" y="3586163"/>
          <p14:tracePt t="34991" x="8172450" y="3556000"/>
          <p14:tracePt t="34999" x="8172450" y="3525838"/>
          <p14:tracePt t="35007" x="8172450" y="3495675"/>
          <p14:tracePt t="35015" x="8172450" y="3451225"/>
          <p14:tracePt t="35024" x="8172450" y="3421063"/>
          <p14:tracePt t="35032" x="8172450" y="3362325"/>
          <p14:tracePt t="35040" x="8188325" y="3316288"/>
          <p14:tracePt t="35048" x="8188325" y="3271838"/>
          <p14:tracePt t="35056" x="8202613" y="3227388"/>
          <p14:tracePt t="35065" x="8232775" y="3182938"/>
          <p14:tracePt t="35072" x="8232775" y="3136900"/>
          <p14:tracePt t="35081" x="8262938" y="3092450"/>
          <p14:tracePt t="35088" x="8262938" y="3062288"/>
          <p14:tracePt t="35097" x="8293100" y="3017838"/>
          <p14:tracePt t="35105" x="8307388" y="2987675"/>
          <p14:tracePt t="35117" x="8307388" y="2959100"/>
          <p14:tracePt t="35121" x="8321675" y="2928938"/>
          <p14:tracePt t="35129" x="8337550" y="2913063"/>
          <p14:tracePt t="35138" x="8351838" y="2898775"/>
          <p14:tracePt t="35146" x="8351838" y="2882900"/>
          <p14:tracePt t="35155" x="8367713" y="2882900"/>
          <p14:tracePt t="35162" x="8367713" y="2868613"/>
          <p14:tracePt t="35171" x="8382000" y="2868613"/>
          <p14:tracePt t="35188" x="8396288" y="2868613"/>
          <p14:tracePt t="35220" x="8412163" y="2868613"/>
          <p14:tracePt t="35253" x="8426450" y="2868613"/>
          <p14:tracePt t="35294" x="8442325" y="2868613"/>
          <p14:tracePt t="35302" x="8456613" y="2868613"/>
          <p14:tracePt t="35310" x="8470900" y="2868613"/>
          <p14:tracePt t="35318" x="8486775" y="2868613"/>
          <p14:tracePt t="35326" x="8501063" y="2868613"/>
          <p14:tracePt t="35334" x="8516938" y="2868613"/>
          <p14:tracePt t="35342" x="8547100" y="2868613"/>
          <p14:tracePt t="35350" x="8561388" y="2868613"/>
          <p14:tracePt t="35359" x="8591550" y="2868613"/>
          <p14:tracePt t="35367" x="8605838" y="2868613"/>
          <p14:tracePt t="35375" x="8621713" y="2868613"/>
          <p14:tracePt t="35384" x="8636000" y="2868613"/>
          <p14:tracePt t="35391" x="8650288" y="2882900"/>
          <p14:tracePt t="35399" x="8666163" y="2882900"/>
          <p14:tracePt t="35408" x="8680450" y="2898775"/>
          <p14:tracePt t="35420" x="8696325" y="2898775"/>
          <p14:tracePt t="35425" x="8696325" y="2913063"/>
          <p14:tracePt t="35432" x="8710613" y="2913063"/>
          <p14:tracePt t="35441" x="8710613" y="2928938"/>
          <p14:tracePt t="35448" x="8724900" y="2943225"/>
          <p14:tracePt t="35457" x="8724900" y="2959100"/>
          <p14:tracePt t="35474" x="8740775" y="2973388"/>
          <p14:tracePt t="35481" x="8740775" y="2987675"/>
          <p14:tracePt t="35506" x="8755063" y="3003550"/>
          <p14:tracePt t="35514" x="8755063" y="3017838"/>
          <p14:tracePt t="35522" x="8755063" y="3033713"/>
          <p14:tracePt t="35538" x="8755063" y="3048000"/>
          <p14:tracePt t="35546" x="8755063" y="3062288"/>
          <p14:tracePt t="35555" x="8755063" y="3078163"/>
          <p14:tracePt t="35571" x="8755063" y="3092450"/>
          <p14:tracePt t="35579" x="8755063" y="3122613"/>
          <p14:tracePt t="35588" x="8755063" y="3136900"/>
          <p14:tracePt t="35596" x="8755063" y="3152775"/>
          <p14:tracePt t="35603" x="8755063" y="3167063"/>
          <p14:tracePt t="35612" x="8755063" y="3182938"/>
          <p14:tracePt t="35620" x="8755063" y="3197225"/>
          <p14:tracePt t="35636" x="8755063" y="3213100"/>
          <p14:tracePt t="35653" x="8755063" y="3227388"/>
          <p14:tracePt t="39143" x="8755063" y="3241675"/>
          <p14:tracePt t="39151" x="8755063" y="3257550"/>
          <p14:tracePt t="39158" x="8755063" y="3271838"/>
          <p14:tracePt t="39165" x="8755063" y="3287713"/>
          <p14:tracePt t="39173" x="8770938" y="3332163"/>
          <p14:tracePt t="39181" x="8770938" y="3362325"/>
          <p14:tracePt t="39189" x="8770938" y="3376613"/>
          <p14:tracePt t="39197" x="8785225" y="3406775"/>
          <p14:tracePt t="39206" x="8785225" y="3436938"/>
          <p14:tracePt t="39214" x="8801100" y="3467100"/>
          <p14:tracePt t="39222" x="8801100" y="3495675"/>
          <p14:tracePt t="39230" x="8801100" y="3525838"/>
          <p14:tracePt t="39238" x="8801100" y="3556000"/>
          <p14:tracePt t="39247" x="8801100" y="3570288"/>
          <p14:tracePt t="39259" x="8801100" y="3600450"/>
          <p14:tracePt t="39264" x="8801100" y="3630613"/>
          <p14:tracePt t="39271" x="8785225" y="3644900"/>
          <p14:tracePt t="39280" x="8785225" y="3675063"/>
          <p14:tracePt t="39287" x="8770938" y="3705225"/>
          <p14:tracePt t="39297" x="8755063" y="3735388"/>
          <p14:tracePt t="39304" x="8755063" y="3749675"/>
          <p14:tracePt t="39313" x="8740775" y="3765550"/>
          <p14:tracePt t="39320" x="8724900" y="3779838"/>
          <p14:tracePt t="39330" x="8710613" y="3795713"/>
          <p14:tracePt t="39336" x="8710613" y="3810000"/>
          <p14:tracePt t="39346" x="8696325" y="3810000"/>
          <p14:tracePt t="39353" x="8680450" y="3824288"/>
          <p14:tracePt t="39360" x="8666163" y="3824288"/>
          <p14:tracePt t="39369" x="8666163" y="3840163"/>
          <p14:tracePt t="39377" x="8650288" y="3840163"/>
          <p14:tracePt t="39385" x="8636000" y="3840163"/>
          <p14:tracePt t="39393" x="8621713" y="3840163"/>
          <p14:tracePt t="39401" x="8605838" y="3840163"/>
          <p14:tracePt t="39418" x="8591550" y="3840163"/>
          <p14:tracePt t="39427" x="8575675" y="3840163"/>
          <p14:tracePt t="39443" x="8561388" y="3840163"/>
          <p14:tracePt t="39459" x="8547100" y="3840163"/>
          <p14:tracePt t="39467" x="8531225" y="3840163"/>
          <p14:tracePt t="39483" x="8516938" y="3840163"/>
          <p14:tracePt t="39492" x="8501063" y="3840163"/>
          <p14:tracePt t="39500" x="8486775" y="3840163"/>
          <p14:tracePt t="39508" x="8470900" y="3840163"/>
          <p14:tracePt t="39516" x="8456613" y="3840163"/>
          <p14:tracePt t="39524" x="8426450" y="3854450"/>
          <p14:tracePt t="39532" x="8412163" y="3854450"/>
          <p14:tracePt t="39541" x="8396288" y="3854450"/>
          <p14:tracePt t="39549" x="8367713" y="3854450"/>
          <p14:tracePt t="39557" x="8351838" y="3854450"/>
          <p14:tracePt t="39565" x="8337550" y="3854450"/>
          <p14:tracePt t="39573" x="8307388" y="3854450"/>
          <p14:tracePt t="39581" x="8293100" y="3854450"/>
          <p14:tracePt t="39590" x="8262938" y="3854450"/>
          <p14:tracePt t="39606" x="8247063" y="3854450"/>
          <p14:tracePt t="39614" x="8232775" y="3854450"/>
          <p14:tracePt t="39623" x="8216900" y="3854450"/>
          <p14:tracePt t="39639" x="8202613" y="3854450"/>
          <p14:tracePt t="39647" x="8188325" y="3854450"/>
          <p14:tracePt t="39672" x="8172450" y="3854450"/>
          <p14:tracePt t="39716" x="8158163" y="3854450"/>
          <p14:tracePt t="40067" x="8172450" y="3854450"/>
          <p14:tracePt t="41433" x="8158163" y="3854450"/>
          <p14:tracePt t="41488" x="8142288" y="3854450"/>
          <p14:tracePt t="41520" x="8128000" y="3854450"/>
          <p14:tracePt t="41554" x="8113713" y="3854450"/>
          <p14:tracePt t="41663" x="8097838" y="3854450"/>
          <p14:tracePt t="41700" x="8083550" y="3854450"/>
          <p14:tracePt t="41718" x="8067675" y="3854450"/>
          <p14:tracePt t="41733" x="8039100" y="3854450"/>
          <p14:tracePt t="41741" x="8023225" y="3854450"/>
          <p14:tracePt t="41749" x="7978775" y="3854450"/>
          <p14:tracePt t="41757" x="7888288" y="3854450"/>
          <p14:tracePt t="41765" x="7799388" y="3854450"/>
          <p14:tracePt t="41778" x="7664450" y="3854450"/>
          <p14:tracePt t="41783" x="7410450" y="3854450"/>
          <p14:tracePt t="41790" x="7172325" y="3810000"/>
          <p14:tracePt t="41799" x="6902450" y="3765550"/>
          <p14:tracePt t="41806" x="6559550" y="3705225"/>
          <p14:tracePt t="41815" x="6230938" y="3644900"/>
          <p14:tracePt t="41822" x="6065838" y="3600450"/>
          <p14:tracePt t="41832" x="5767388" y="3541713"/>
          <p14:tracePt t="41838" x="5513388" y="3467100"/>
          <p14:tracePt t="41847" x="5422900" y="3451225"/>
          <p14:tracePt t="41855" x="5245100" y="3406775"/>
          <p14:tracePt t="41865" x="5184775" y="3390900"/>
          <p14:tracePt t="41871" x="5094288" y="3376613"/>
          <p14:tracePt t="41879" x="5019675" y="3362325"/>
          <p14:tracePt t="41887" x="4975225" y="3346450"/>
          <p14:tracePt t="41896" x="4960938" y="3346450"/>
          <p14:tracePt t="41904" x="4945063" y="3346450"/>
          <p14:tracePt t="41916" x="4930775" y="3346450"/>
          <p14:tracePt t="42283" x="4900613" y="3332163"/>
          <p14:tracePt t="42292" x="4870450" y="3316288"/>
          <p14:tracePt t="42300" x="4826000" y="3287713"/>
          <p14:tracePt t="42308" x="4781550" y="3257550"/>
          <p14:tracePt t="42313" x="4737100" y="3227388"/>
          <p14:tracePt t="42321" x="4676775" y="3182938"/>
          <p14:tracePt t="42330" x="4616450" y="3136900"/>
          <p14:tracePt t="42338" x="4572000" y="3108325"/>
          <p14:tracePt t="42347" x="4527550" y="3062288"/>
          <p14:tracePt t="42354" x="4483100" y="3017838"/>
          <p14:tracePt t="42363" x="4437063" y="2973388"/>
          <p14:tracePt t="42370" x="4406900" y="2943225"/>
          <p14:tracePt t="42378" x="4362450" y="2898775"/>
          <p14:tracePt t="42387" x="4332288" y="2854325"/>
          <p14:tracePt t="42395" x="4287838" y="2808288"/>
          <p14:tracePt t="42403" x="4257675" y="2763838"/>
          <p14:tracePt t="42411" x="4243388" y="2749550"/>
          <p14:tracePt t="42419" x="4229100" y="2705100"/>
          <p14:tracePt t="42427" x="4183063" y="2674938"/>
          <p14:tracePt t="42435" x="4168775" y="2644775"/>
          <p14:tracePt t="42447" x="4152900" y="2628900"/>
          <p14:tracePt t="42452" x="4124325" y="2614613"/>
          <p14:tracePt t="42460" x="4108450" y="2584450"/>
          <p14:tracePt t="42476" x="4094163" y="2570163"/>
          <p14:tracePt t="42485" x="4078288" y="2570163"/>
          <p14:tracePt t="42493" x="4078288" y="2554288"/>
          <p14:tracePt t="42502" x="4064000" y="2554288"/>
          <p14:tracePt t="42509" x="4064000" y="2540000"/>
          <p14:tracePt t="42519" x="4049713" y="2540000"/>
          <p14:tracePt t="42525" x="4033838" y="2540000"/>
          <p14:tracePt t="42535" x="4033838" y="2525713"/>
          <p14:tracePt t="42551" x="4019550" y="2525713"/>
          <p14:tracePt t="42558" x="4003675" y="2509838"/>
          <p14:tracePt t="42574" x="3989388" y="2495550"/>
          <p14:tracePt t="42590" x="3975100" y="2495550"/>
          <p14:tracePt t="42607" x="3959225" y="2479675"/>
          <p14:tracePt t="42624" x="3944938" y="2479675"/>
          <p14:tracePt t="42631" x="3944938" y="2465388"/>
          <p14:tracePt t="42640" x="3929063" y="2465388"/>
          <p14:tracePt t="42648" x="3914775" y="2465388"/>
          <p14:tracePt t="42656" x="3898900" y="2465388"/>
          <p14:tracePt t="42664" x="3898900" y="2451100"/>
          <p14:tracePt t="42673" x="3884613" y="2451100"/>
          <p14:tracePt t="42681" x="3870325" y="2451100"/>
          <p14:tracePt t="42689" x="3854450" y="2435225"/>
          <p14:tracePt t="42698" x="3840163" y="2435225"/>
          <p14:tracePt t="42705" x="3824288" y="2435225"/>
          <p14:tracePt t="42715" x="3824288" y="2420938"/>
          <p14:tracePt t="42721" x="3810000" y="2420938"/>
          <p14:tracePt t="42730" x="3795713" y="2420938"/>
          <p14:tracePt t="42746" x="3779838" y="2405063"/>
          <p14:tracePt t="42754" x="3765550" y="2405063"/>
          <p14:tracePt t="42763" x="3765550" y="2390775"/>
          <p14:tracePt t="42771" x="3749675" y="2390775"/>
          <p14:tracePt t="42779" x="3735388" y="2390775"/>
          <p14:tracePt t="42795" x="3721100" y="2390775"/>
          <p14:tracePt t="42812" x="3705225" y="2374900"/>
          <p14:tracePt t="42837" x="3690938" y="2374900"/>
          <p14:tracePt t="42854" x="3675063" y="2374900"/>
          <p14:tracePt t="42887" x="3660775" y="2374900"/>
          <p14:tracePt t="42912" x="3644900" y="2374900"/>
          <p14:tracePt t="42937" x="3630613" y="2374900"/>
          <p14:tracePt t="42951" x="3616325" y="2374900"/>
          <p14:tracePt t="42968" x="3600450" y="2374900"/>
          <p14:tracePt t="42984" x="3586163" y="2374900"/>
          <p14:tracePt t="43000" x="3570288" y="2374900"/>
          <p14:tracePt t="43017" x="3556000" y="2374900"/>
          <p14:tracePt t="43034" x="3541713" y="2374900"/>
          <p14:tracePt t="43041" x="3525838" y="2374900"/>
          <p14:tracePt t="43057" x="3511550" y="2374900"/>
          <p14:tracePt t="43076" x="3495675" y="2374900"/>
          <p14:tracePt t="43091" x="3481388" y="2374900"/>
          <p14:tracePt t="43107" x="3467100" y="2374900"/>
          <p14:tracePt t="43123" x="3451225" y="2374900"/>
          <p14:tracePt t="43131" x="3451225" y="2390775"/>
          <p14:tracePt t="43139" x="3436938" y="2390775"/>
          <p14:tracePt t="43156" x="3421063" y="2390775"/>
          <p14:tracePt t="43181" x="3406775" y="2390775"/>
          <p14:tracePt t="43188" x="3406775" y="2405063"/>
          <p14:tracePt t="43198" x="3390900" y="2405063"/>
          <p14:tracePt t="43231" x="3376613" y="2405063"/>
          <p14:tracePt t="43257" x="3376613" y="2420938"/>
          <p14:tracePt t="43706" x="3390900" y="2420938"/>
          <p14:tracePt t="43821" x="3406775" y="2420938"/>
          <p14:tracePt t="43862" x="3406775" y="2405063"/>
          <p14:tracePt t="43952" x="3421063" y="2405063"/>
          <p14:tracePt t="43983" x="3436938" y="2405063"/>
          <p14:tracePt t="43991" x="3451225" y="2405063"/>
          <p14:tracePt t="43998" x="3467100" y="2405063"/>
          <p14:tracePt t="44015" x="3495675" y="2405063"/>
          <p14:tracePt t="44024" x="3511550" y="2405063"/>
          <p14:tracePt t="44031" x="3541713" y="2405063"/>
          <p14:tracePt t="44039" x="3556000" y="2405063"/>
          <p14:tracePt t="44047" x="3586163" y="2405063"/>
          <p14:tracePt t="44058" x="3616325" y="2405063"/>
          <p14:tracePt t="44063" x="3630613" y="2405063"/>
          <p14:tracePt t="44072" x="3660775" y="2405063"/>
          <p14:tracePt t="44080" x="3675063" y="2405063"/>
          <p14:tracePt t="44088" x="3690938" y="2405063"/>
          <p14:tracePt t="44096" x="3705225" y="2405063"/>
          <p14:tracePt t="44105" x="3721100" y="2405063"/>
          <p14:tracePt t="44113" x="3735388" y="2405063"/>
          <p14:tracePt t="44137" x="3749675" y="2405063"/>
          <p14:tracePt t="44392" x="3749675" y="2390775"/>
          <p14:tracePt t="44416" x="3765550" y="2390775"/>
          <p14:tracePt t="44423" x="3810000" y="2374900"/>
          <p14:tracePt t="44432" x="3840163" y="2374900"/>
          <p14:tracePt t="44440" x="3898900" y="2360613"/>
          <p14:tracePt t="44448" x="3944938" y="2346325"/>
          <p14:tracePt t="44457" x="4019550" y="2316163"/>
          <p14:tracePt t="44464" x="4152900" y="2300288"/>
          <p14:tracePt t="44472" x="4273550" y="2271713"/>
          <p14:tracePt t="44481" x="4392613" y="2271713"/>
          <p14:tracePt t="44488" x="4557713" y="2241550"/>
          <p14:tracePt t="44497" x="4856163" y="2211388"/>
          <p14:tracePt t="44505" x="4991100" y="2181225"/>
          <p14:tracePt t="44513" x="5408613" y="2151063"/>
          <p14:tracePt t="44521" x="5737225" y="2136775"/>
          <p14:tracePt t="44530" x="5902325" y="2136775"/>
          <p14:tracePt t="44537" x="6215063" y="2136775"/>
          <p14:tracePt t="44546" x="6543675" y="2136775"/>
          <p14:tracePt t="44554" x="6843713" y="2136775"/>
          <p14:tracePt t="44562" x="6962775" y="2136775"/>
          <p14:tracePt t="44570" x="7172325" y="2151063"/>
          <p14:tracePt t="44582" x="7335838" y="2181225"/>
          <p14:tracePt t="44588" x="7396163" y="2197100"/>
          <p14:tracePt t="44594" x="7500938" y="2211388"/>
          <p14:tracePt t="44603" x="7559675" y="2225675"/>
          <p14:tracePt t="44611" x="7620000" y="2241550"/>
          <p14:tracePt t="44620" x="7650163" y="2241550"/>
          <p14:tracePt t="44627" x="7664450" y="2241550"/>
          <p14:tracePt t="44644" x="7680325" y="2241550"/>
          <p14:tracePt t="44973" x="7694613" y="2241550"/>
          <p14:tracePt t="44980" x="7724775" y="2255838"/>
          <p14:tracePt t="44988" x="7739063" y="2271713"/>
          <p14:tracePt t="44995" x="7785100" y="2286000"/>
          <p14:tracePt t="45004" x="7829550" y="2316163"/>
          <p14:tracePt t="45013" x="7874000" y="2330450"/>
          <p14:tracePt t="45020" x="7918450" y="2360613"/>
          <p14:tracePt t="45029" x="7962900" y="2390775"/>
          <p14:tracePt t="45036" x="7993063" y="2420938"/>
          <p14:tracePt t="45046" x="8053388" y="2451100"/>
          <p14:tracePt t="45053" x="8083550" y="2479675"/>
          <p14:tracePt t="45062" x="8128000" y="2509838"/>
          <p14:tracePt t="45069" x="8142288" y="2540000"/>
          <p14:tracePt t="45077" x="8172450" y="2570163"/>
          <p14:tracePt t="45085" x="8202613" y="2584450"/>
          <p14:tracePt t="45094" x="8232775" y="2614613"/>
          <p14:tracePt t="45102" x="8247063" y="2628900"/>
          <p14:tracePt t="45110" x="8262938" y="2644775"/>
          <p14:tracePt t="45118" x="8262938" y="2659063"/>
          <p14:tracePt t="45126" x="8277225" y="2674938"/>
          <p14:tracePt t="45143" x="8293100" y="2689225"/>
          <p14:tracePt t="45167" x="8293100" y="2705100"/>
          <p14:tracePt t="45217" x="8293100" y="2719388"/>
          <p14:tracePt t="45233" x="8307388" y="2719388"/>
          <p14:tracePt t="45317" x="8307388" y="2733675"/>
          <p14:tracePt t="45357" x="8307388" y="2749550"/>
          <p14:tracePt t="45372" x="8321675" y="2749550"/>
          <p14:tracePt t="45388" x="8321675" y="2763838"/>
          <p14:tracePt t="45413" x="8321675" y="2779713"/>
          <p14:tracePt t="45421" x="8337550" y="2779713"/>
          <p14:tracePt t="45430" x="8337550" y="2794000"/>
          <p14:tracePt t="45455" x="8351838" y="2808288"/>
          <p14:tracePt t="45487" x="8351838" y="2824163"/>
          <p14:tracePt t="45511" x="8367713" y="2838450"/>
          <p14:tracePt t="46038" x="8367713" y="2854325"/>
          <p14:tracePt t="46054" x="8382000" y="2854325"/>
          <p14:tracePt t="46059" x="8382000" y="2868613"/>
          <p14:tracePt t="46076" x="8396288" y="2868613"/>
          <p14:tracePt t="46083" x="8412163" y="2882900"/>
          <p14:tracePt t="46100" x="8426450" y="2898775"/>
          <p14:tracePt t="46110" x="8442325" y="2898775"/>
          <p14:tracePt t="46116" x="8442325" y="2913063"/>
          <p14:tracePt t="46132" x="8456613" y="2928938"/>
          <p14:tracePt t="46149" x="8470900" y="2928938"/>
          <p14:tracePt t="46174" x="8470900" y="2943225"/>
          <p14:tracePt t="48562" x="8456613" y="2959100"/>
          <p14:tracePt t="48595" x="8442325" y="2959100"/>
          <p14:tracePt t="48611" x="8442325" y="2973388"/>
          <p14:tracePt t="48620" x="8426450" y="2973388"/>
          <p14:tracePt t="48643" x="8412163" y="2973388"/>
          <p14:tracePt t="48653" x="8412163" y="2987675"/>
          <p14:tracePt t="48660" x="8396288" y="2987675"/>
          <p14:tracePt t="48677" x="8382000" y="2987675"/>
          <p14:tracePt t="48684" x="8367713" y="2987675"/>
          <p14:tracePt t="48693" x="8367713" y="3003550"/>
          <p14:tracePt t="48701" x="8351838" y="3003550"/>
          <p14:tracePt t="48709" x="8337550" y="3003550"/>
          <p14:tracePt t="48717" x="8321675" y="3003550"/>
          <p14:tracePt t="48734" x="8307388" y="3003550"/>
          <p14:tracePt t="48742" x="8293100" y="3003550"/>
          <p14:tracePt t="48751" x="8277225" y="3003550"/>
          <p14:tracePt t="48758" x="8262938" y="3003550"/>
          <p14:tracePt t="48767" x="8247063" y="3003550"/>
          <p14:tracePt t="48775" x="8232775" y="3003550"/>
          <p14:tracePt t="48784" x="8216900" y="3003550"/>
          <p14:tracePt t="48791" x="8202613" y="3003550"/>
          <p14:tracePt t="48800" x="8172450" y="3003550"/>
          <p14:tracePt t="48807" x="8128000" y="3003550"/>
          <p14:tracePt t="48817" x="8083550" y="3003550"/>
          <p14:tracePt t="48824" x="8039100" y="3003550"/>
          <p14:tracePt t="48833" x="8008938" y="3003550"/>
          <p14:tracePt t="48840" x="7948613" y="3003550"/>
          <p14:tracePt t="48850" x="7904163" y="3003550"/>
          <p14:tracePt t="48856" x="7859713" y="2987675"/>
          <p14:tracePt t="48866" x="7813675" y="2987675"/>
          <p14:tracePt t="48873" x="7754938" y="2973388"/>
          <p14:tracePt t="48881" x="7708900" y="2959100"/>
          <p14:tracePt t="48889" x="7650163" y="2943225"/>
          <p14:tracePt t="48897" x="7589838" y="2928938"/>
          <p14:tracePt t="48905" x="7545388" y="2913063"/>
          <p14:tracePt t="48913" x="7500938" y="2882900"/>
          <p14:tracePt t="48922" x="7470775" y="2882900"/>
          <p14:tracePt t="48933" x="7426325" y="2868613"/>
          <p14:tracePt t="48939" x="7396163" y="2854325"/>
          <p14:tracePt t="48946" x="7366000" y="2838450"/>
          <p14:tracePt t="48955" x="7335838" y="2824163"/>
          <p14:tracePt t="48962" x="7305675" y="2808288"/>
          <p14:tracePt t="48972" x="7291388" y="2808288"/>
          <p14:tracePt t="48979" x="7277100" y="2794000"/>
          <p14:tracePt t="48995" x="7261225" y="2794000"/>
          <p14:tracePt t="49012" x="7246938" y="2794000"/>
          <p14:tracePt t="49202" x="7231063" y="2794000"/>
          <p14:tracePt t="49210" x="7216775" y="2794000"/>
          <p14:tracePt t="49217" x="7186613" y="2794000"/>
          <p14:tracePt t="49225" x="7156450" y="2794000"/>
          <p14:tracePt t="49233" x="7112000" y="2794000"/>
          <p14:tracePt t="49241" x="7051675" y="2794000"/>
          <p14:tracePt t="49249" x="7007225" y="2794000"/>
          <p14:tracePt t="49258" x="6932613" y="2794000"/>
          <p14:tracePt t="49266" x="6858000" y="2794000"/>
          <p14:tracePt t="49274" x="6783388" y="2794000"/>
          <p14:tracePt t="49282" x="6692900" y="2794000"/>
          <p14:tracePt t="49290" x="6604000" y="2779713"/>
          <p14:tracePt t="49298" x="6529388" y="2763838"/>
          <p14:tracePt t="49307" x="6438900" y="2749550"/>
          <p14:tracePt t="49314" x="6380163" y="2749550"/>
          <p14:tracePt t="49327" x="6335713" y="2733675"/>
          <p14:tracePt t="49332" x="6289675" y="2733675"/>
          <p14:tracePt t="49339" x="6230938" y="2719388"/>
          <p14:tracePt t="49348" x="6184900" y="2719388"/>
          <p14:tracePt t="49355" x="6156325" y="2719388"/>
          <p14:tracePt t="49364" x="6126163" y="2705100"/>
          <p14:tracePt t="49371" x="6096000" y="2705100"/>
          <p14:tracePt t="49381" x="6081713" y="2705100"/>
          <p14:tracePt t="49388" x="6065838" y="2705100"/>
          <p14:tracePt t="49398" x="6065838" y="2689225"/>
          <p14:tracePt t="49774" x="6035675" y="2689225"/>
          <p14:tracePt t="49783" x="6021388" y="2689225"/>
          <p14:tracePt t="49790" x="5991225" y="2689225"/>
          <p14:tracePt t="49799" x="5946775" y="2689225"/>
          <p14:tracePt t="49805" x="5902325" y="2689225"/>
          <p14:tracePt t="49813" x="5856288" y="2689225"/>
          <p14:tracePt t="49822" x="5811838" y="2689225"/>
          <p14:tracePt t="49830" x="5767388" y="2689225"/>
          <p14:tracePt t="49838" x="5692775" y="2689225"/>
          <p14:tracePt t="49846" x="5648325" y="2689225"/>
          <p14:tracePt t="49854" x="5588000" y="2689225"/>
          <p14:tracePt t="49862" x="5527675" y="2689225"/>
          <p14:tracePt t="49870" x="5468938" y="2689225"/>
          <p14:tracePt t="49878" x="5438775" y="2689225"/>
          <p14:tracePt t="49887" x="5348288" y="2689225"/>
          <p14:tracePt t="49895" x="5334000" y="2689225"/>
          <p14:tracePt t="49903" x="5289550" y="2689225"/>
          <p14:tracePt t="49911" x="5245100" y="2689225"/>
          <p14:tracePt t="49919" x="5199063" y="2689225"/>
          <p14:tracePt t="49927" x="5168900" y="2674938"/>
          <p14:tracePt t="49936" x="5124450" y="2674938"/>
          <p14:tracePt t="49944" x="5094288" y="2659063"/>
          <p14:tracePt t="49952" x="5065713" y="2644775"/>
          <p14:tracePt t="49960" x="5035550" y="2644775"/>
          <p14:tracePt t="49968" x="5005388" y="2628900"/>
          <p14:tracePt t="49977" x="4975225" y="2628900"/>
          <p14:tracePt t="49985" x="4960938" y="2614613"/>
          <p14:tracePt t="49993" x="4930775" y="2614613"/>
          <p14:tracePt t="50001" x="4914900" y="2614613"/>
          <p14:tracePt t="50009" x="4886325" y="2600325"/>
          <p14:tracePt t="50017" x="4870450" y="2600325"/>
          <p14:tracePt t="50026" x="4840288" y="2584450"/>
          <p14:tracePt t="50034" x="4826000" y="2584450"/>
          <p14:tracePt t="50043" x="4811713" y="2570163"/>
          <p14:tracePt t="50050" x="4781550" y="2570163"/>
          <p14:tracePt t="50059" x="4765675" y="2554288"/>
          <p14:tracePt t="50066" x="4751388" y="2554288"/>
          <p14:tracePt t="50076" x="4737100" y="2540000"/>
          <p14:tracePt t="50083" x="4721225" y="2540000"/>
          <p14:tracePt t="50092" x="4706938" y="2525713"/>
          <p14:tracePt t="50099" x="4691063" y="2525713"/>
          <p14:tracePt t="50109" x="4676775" y="2509838"/>
          <p14:tracePt t="50125" x="4660900" y="2509838"/>
          <p14:tracePt t="50132" x="4660900" y="2495550"/>
          <p14:tracePt t="50141" x="4646613" y="2495550"/>
          <p14:tracePt t="50148" x="4632325" y="2495550"/>
          <p14:tracePt t="50165" x="4632325" y="2479675"/>
          <p14:tracePt t="50175" x="4616450" y="2479675"/>
          <p14:tracePt t="50198" x="4602163" y="2465388"/>
          <p14:tracePt t="50214" x="4602163" y="2451100"/>
          <p14:tracePt t="50222" x="4586288" y="2451100"/>
          <p14:tracePt t="50265" x="4586288" y="2435225"/>
          <p14:tracePt t="50381" x="4602163" y="2435225"/>
          <p14:tracePt t="50411" x="4616450" y="2435225"/>
          <p14:tracePt t="50427" x="4632325" y="2435225"/>
          <p14:tracePt t="50444" x="4646613" y="2435225"/>
          <p14:tracePt t="50459" x="4660900" y="2435225"/>
          <p14:tracePt t="50469" x="4676775" y="2435225"/>
          <p14:tracePt t="50476" x="4691063" y="2435225"/>
          <p14:tracePt t="50485" x="4706938" y="2420938"/>
          <p14:tracePt t="50492" x="4737100" y="2405063"/>
          <p14:tracePt t="50502" x="4765675" y="2390775"/>
          <p14:tracePt t="50508" x="4795838" y="2374900"/>
          <p14:tracePt t="50516" x="4840288" y="2360613"/>
          <p14:tracePt t="50525" x="4886325" y="2346325"/>
          <p14:tracePt t="50532" x="4930775" y="2330450"/>
          <p14:tracePt t="50541" x="4960938" y="2316163"/>
          <p14:tracePt t="50553" x="4991100" y="2300288"/>
          <p14:tracePt t="50557" x="5080000" y="2286000"/>
          <p14:tracePt t="50565" x="5124450" y="2271713"/>
          <p14:tracePt t="50574" x="5184775" y="2271713"/>
          <p14:tracePt t="50582" x="5245100" y="2271713"/>
          <p14:tracePt t="50590" x="5319713" y="2255838"/>
          <p14:tracePt t="50598" x="5453063" y="2241550"/>
          <p14:tracePt t="50607" x="5573713" y="2225675"/>
          <p14:tracePt t="50614" x="5737225" y="2225675"/>
          <p14:tracePt t="50624" x="5916613" y="2211388"/>
          <p14:tracePt t="50631" x="6140450" y="2197100"/>
          <p14:tracePt t="50640" x="6364288" y="2197100"/>
          <p14:tracePt t="50647" x="6604000" y="2197100"/>
          <p14:tracePt t="50655" x="6843713" y="2197100"/>
          <p14:tracePt t="50663" x="6946900" y="2197100"/>
          <p14:tracePt t="50672" x="7142163" y="2197100"/>
          <p14:tracePt t="50680" x="7305675" y="2197100"/>
          <p14:tracePt t="50688" x="7426325" y="2197100"/>
          <p14:tracePt t="50696" x="7470775" y="2197100"/>
          <p14:tracePt t="50704" x="7559675" y="2197100"/>
          <p14:tracePt t="50712" x="7620000" y="2211388"/>
          <p14:tracePt t="50724" x="7664450" y="2211388"/>
          <p14:tracePt t="50729" x="7708900" y="2211388"/>
          <p14:tracePt t="50737" x="7739063" y="2225675"/>
          <p14:tracePt t="50745" x="7754938" y="2225675"/>
          <p14:tracePt t="50753" x="7769225" y="2241550"/>
          <p14:tracePt t="50762" x="7785100" y="2241550"/>
          <p14:tracePt t="50770" x="7799388" y="2241550"/>
          <p14:tracePt t="50778" x="7813675" y="2255838"/>
          <p14:tracePt t="50795" x="7829550" y="2255838"/>
          <p14:tracePt t="50819" x="7843838" y="2255838"/>
          <p14:tracePt t="50853" x="7843838" y="2271713"/>
          <p14:tracePt t="50912" x="7859713" y="2271713"/>
          <p14:tracePt t="50920" x="7859713" y="2286000"/>
          <p14:tracePt t="50926" x="7874000" y="2286000"/>
          <p14:tracePt t="50935" x="7904163" y="2286000"/>
          <p14:tracePt t="50942" x="7918450" y="2300288"/>
          <p14:tracePt t="50951" x="7934325" y="2300288"/>
          <p14:tracePt t="50958" x="7962900" y="2300288"/>
          <p14:tracePt t="50966" x="7993063" y="2300288"/>
          <p14:tracePt t="50974" x="8008938" y="2316163"/>
          <p14:tracePt t="50982" x="8023225" y="2316163"/>
          <p14:tracePt t="50990" x="8053388" y="2316163"/>
          <p14:tracePt t="50999" x="8067675" y="2330450"/>
          <p14:tracePt t="51007" x="8083550" y="2330450"/>
          <p14:tracePt t="51015" x="8097838" y="2330450"/>
          <p14:tracePt t="51023" x="8128000" y="2330450"/>
          <p14:tracePt t="51031" x="8142288" y="2330450"/>
          <p14:tracePt t="51039" x="8158163" y="2346325"/>
          <p14:tracePt t="51048" x="8172450" y="2346325"/>
          <p14:tracePt t="51056" x="8188325" y="2346325"/>
          <p14:tracePt t="51064" x="8202613" y="2346325"/>
          <p14:tracePt t="51072" x="8216900" y="2346325"/>
          <p14:tracePt t="51089" x="8232775" y="2346325"/>
          <p14:tracePt t="51097" x="8232775" y="2360613"/>
          <p14:tracePt t="51867" x="8247063" y="2346325"/>
          <p14:tracePt t="51875" x="8262938" y="2346325"/>
          <p14:tracePt t="51891" x="8293100" y="2346325"/>
          <p14:tracePt t="51899" x="8307388" y="2330450"/>
          <p14:tracePt t="51907" x="8321675" y="2330450"/>
          <p14:tracePt t="51915" x="8337550" y="2330450"/>
          <p14:tracePt t="51927" x="8351838" y="2330450"/>
          <p14:tracePt t="51932" x="8367713" y="2330450"/>
          <p14:tracePt t="51939" x="8382000" y="2316163"/>
          <p14:tracePt t="51956" x="8396288" y="2316163"/>
          <p14:tracePt t="51989" x="8412163" y="2316163"/>
          <p14:tracePt t="52816" x="8412163" y="2330450"/>
          <p14:tracePt t="52823" x="8412163" y="2346325"/>
          <p14:tracePt t="52831" x="8426450" y="2360613"/>
          <p14:tracePt t="52847" x="8442325" y="2390775"/>
          <p14:tracePt t="52857" x="8456613" y="2405063"/>
          <p14:tracePt t="52863" x="8470900" y="2420938"/>
          <p14:tracePt t="52871" x="8486775" y="2451100"/>
          <p14:tracePt t="52880" x="8501063" y="2465388"/>
          <p14:tracePt t="52891" x="8516938" y="2495550"/>
          <p14:tracePt t="52896" x="8531225" y="2509838"/>
          <p14:tracePt t="52904" x="8547100" y="2540000"/>
          <p14:tracePt t="52912" x="8591550" y="2570163"/>
          <p14:tracePt t="52920" x="8605838" y="2600325"/>
          <p14:tracePt t="52929" x="8621713" y="2614613"/>
          <p14:tracePt t="52937" x="8650288" y="2644775"/>
          <p14:tracePt t="52946" x="8680450" y="2674938"/>
          <p14:tracePt t="52953" x="8710613" y="2705100"/>
          <p14:tracePt t="52963" x="8740775" y="2749550"/>
          <p14:tracePt t="52969" x="8770938" y="2779713"/>
          <p14:tracePt t="52979" x="8801100" y="2838450"/>
          <p14:tracePt t="52986" x="8815388" y="2882900"/>
          <p14:tracePt t="52995" x="8845550" y="2928938"/>
          <p14:tracePt t="53002" x="8859838" y="2943225"/>
          <p14:tracePt t="53010" x="8890000" y="3003550"/>
          <p14:tracePt t="53018" x="8904288" y="3017838"/>
          <p14:tracePt t="53027" x="8920163" y="3062288"/>
          <p14:tracePt t="53035" x="8934450" y="3092450"/>
          <p14:tracePt t="53043" x="8950325" y="3136900"/>
          <p14:tracePt t="53051" x="8978900" y="3182938"/>
          <p14:tracePt t="53059" x="8994775" y="3197225"/>
          <p14:tracePt t="53067" x="8994775" y="3241675"/>
          <p14:tracePt t="53079" x="9024938" y="3271838"/>
          <p14:tracePt t="53084" x="9039225" y="3302000"/>
          <p14:tracePt t="53092" x="9055100" y="3332163"/>
          <p14:tracePt t="53100" x="9055100" y="3362325"/>
          <p14:tracePt t="53108" x="9069388" y="3390900"/>
          <p14:tracePt t="53117" x="9083675" y="3421063"/>
          <p14:tracePt t="53125" x="9083675" y="3436938"/>
          <p14:tracePt t="53133" x="9099550" y="3467100"/>
          <p14:tracePt t="53141" x="9099550" y="3481388"/>
          <p14:tracePt t="53150" x="9099550" y="3495675"/>
          <p14:tracePt t="53157" x="9113838" y="3511550"/>
          <p14:tracePt t="53174" x="9113838" y="3525838"/>
          <p14:tracePt t="53183" x="9113838" y="3541713"/>
          <p14:tracePt t="53190" x="9129713" y="3541713"/>
          <p14:tracePt t="53207" x="9129713" y="3556000"/>
          <p14:tracePt t="53723" x="9129713" y="3570288"/>
          <p14:tracePt t="53731" x="9129713" y="3600450"/>
          <p14:tracePt t="53739" x="9129713" y="3616325"/>
          <p14:tracePt t="53747" x="9129713" y="3644900"/>
          <p14:tracePt t="53756" x="9129713" y="3690938"/>
          <p14:tracePt t="53763" x="9129713" y="3735388"/>
          <p14:tracePt t="53773" x="9144000" y="3795713"/>
          <p14:tracePt t="53779" x="9144000" y="3840163"/>
          <p14:tracePt t="53788" x="9144000" y="3898900"/>
          <p14:tracePt t="53796" x="9158288" y="3959225"/>
          <p14:tracePt t="53804" x="9174163" y="4003675"/>
          <p14:tracePt t="53812" x="9188450" y="4064000"/>
          <p14:tracePt t="53820" x="9204325" y="4124325"/>
          <p14:tracePt t="53828" x="9218613" y="4183063"/>
          <p14:tracePt t="53836" x="9218613" y="4229100"/>
          <p14:tracePt t="53844" x="9232900" y="4287838"/>
          <p14:tracePt t="53853" x="9232900" y="4348163"/>
          <p14:tracePt t="53861" x="9248775" y="4392613"/>
          <p14:tracePt t="53869" x="9248775" y="4437063"/>
          <p14:tracePt t="53877" x="9263063" y="4497388"/>
          <p14:tracePt t="53885" x="9263063" y="4541838"/>
          <p14:tracePt t="53893" x="9263063" y="4602163"/>
          <p14:tracePt t="53902" x="9263063" y="4660900"/>
          <p14:tracePt t="53910" x="9263063" y="4721225"/>
          <p14:tracePt t="53918" x="9263063" y="4781550"/>
          <p14:tracePt t="53926" x="9278938" y="4826000"/>
          <p14:tracePt t="53934" x="9278938" y="4856163"/>
          <p14:tracePt t="53942" x="9278938" y="4930775"/>
          <p14:tracePt t="53950" x="9278938" y="4975225"/>
          <p14:tracePt t="53960" x="9278938" y="5005388"/>
          <p14:tracePt t="53967" x="9278938" y="5065713"/>
          <p14:tracePt t="53975" x="9278938" y="5110163"/>
          <p14:tracePt t="53983" x="9278938" y="5154613"/>
          <p14:tracePt t="53991" x="9278938" y="5184775"/>
          <p14:tracePt t="54000" x="9278938" y="5245100"/>
          <p14:tracePt t="54008" x="9278938" y="5289550"/>
          <p14:tracePt t="54016" x="9263063" y="5319713"/>
          <p14:tracePt t="54024" x="9248775" y="5364163"/>
          <p14:tracePt t="54032" x="9248775" y="5408613"/>
          <p14:tracePt t="54040" x="9232900" y="5438775"/>
          <p14:tracePt t="54049" x="9218613" y="5468938"/>
          <p14:tracePt t="54057" x="9204325" y="5527675"/>
          <p14:tracePt t="54065" x="9188450" y="5557838"/>
          <p14:tracePt t="54073" x="9174163" y="5602288"/>
          <p14:tracePt t="54082" x="9174163" y="5648325"/>
          <p14:tracePt t="54089" x="9144000" y="5692775"/>
          <p14:tracePt t="54099" x="9144000" y="5722938"/>
          <p14:tracePt t="54106" x="9129713" y="5753100"/>
          <p14:tracePt t="54115" x="9113838" y="5781675"/>
          <p14:tracePt t="54122" x="9099550" y="5811838"/>
          <p14:tracePt t="54132" x="9083675" y="5827713"/>
          <p14:tracePt t="54139" x="9083675" y="5842000"/>
          <p14:tracePt t="54148" x="9069388" y="5856288"/>
          <p14:tracePt t="54155" x="9055100" y="5872163"/>
          <p14:tracePt t="54165" x="9055100" y="5886450"/>
          <p14:tracePt t="54171" x="9039225" y="5886450"/>
          <p14:tracePt t="54181" x="9024938" y="5886450"/>
          <p14:tracePt t="54196" x="9009063" y="5886450"/>
          <p14:tracePt t="54213" x="8994775" y="5886450"/>
          <p14:tracePt t="54230" x="8978900" y="5886450"/>
          <p14:tracePt t="54238" x="8964613" y="5886450"/>
          <p14:tracePt t="54245" x="8950325" y="5886450"/>
          <p14:tracePt t="54253" x="8934450" y="5886450"/>
          <p14:tracePt t="54270" x="8920163" y="5886450"/>
          <p14:tracePt t="54283" x="8904288" y="5872163"/>
          <p14:tracePt t="54288" x="8890000" y="5872163"/>
          <p14:tracePt t="54294" x="8875713" y="5856288"/>
          <p14:tracePt t="54303" x="8859838" y="5856288"/>
          <p14:tracePt t="54311" x="8845550" y="5842000"/>
          <p14:tracePt t="54320" x="8829675" y="5827713"/>
          <p14:tracePt t="54327" x="8801100" y="5811838"/>
          <p14:tracePt t="54336" x="8785225" y="5797550"/>
          <p14:tracePt t="54343" x="8770938" y="5781675"/>
          <p14:tracePt t="54352" x="8755063" y="5767388"/>
          <p14:tracePt t="54359" x="8740775" y="5753100"/>
          <p14:tracePt t="54368" x="8724900" y="5737225"/>
          <p14:tracePt t="54376" x="8710613" y="5722938"/>
          <p14:tracePt t="54384" x="8710613" y="5692775"/>
          <p14:tracePt t="54392" x="8680450" y="5676900"/>
          <p14:tracePt t="54401" x="8666163" y="5662613"/>
          <p14:tracePt t="54409" x="8666163" y="5632450"/>
          <p14:tracePt t="54417" x="8650288" y="5618163"/>
          <p14:tracePt t="54425" x="8636000" y="5588000"/>
          <p14:tracePt t="54436" x="8621713" y="5557838"/>
          <p14:tracePt t="54441" x="8605838" y="5513388"/>
          <p14:tracePt t="54449" x="8591550" y="5483225"/>
          <p14:tracePt t="54458" x="8561388" y="5438775"/>
          <p14:tracePt t="54466" x="8561388" y="5394325"/>
          <p14:tracePt t="54474" x="8531225" y="5334000"/>
          <p14:tracePt t="54482" x="8516938" y="5289550"/>
          <p14:tracePt t="54491" x="8501063" y="5229225"/>
          <p14:tracePt t="54498" x="8486775" y="5184775"/>
          <p14:tracePt t="54508" x="8470900" y="5140325"/>
          <p14:tracePt t="54515" x="8456613" y="5080000"/>
          <p14:tracePt t="54525" x="8442325" y="5019675"/>
          <p14:tracePt t="54531" x="8442325" y="4975225"/>
          <p14:tracePt t="54541" x="8442325" y="4914900"/>
          <p14:tracePt t="54548" x="8442325" y="4856163"/>
          <p14:tracePt t="54557" x="8442325" y="4795838"/>
          <p14:tracePt t="54564" x="8442325" y="4737100"/>
          <p14:tracePt t="54573" x="8442325" y="4676775"/>
          <p14:tracePt t="54580" x="8442325" y="4616450"/>
          <p14:tracePt t="54588" x="8442325" y="4557713"/>
          <p14:tracePt t="54597" x="8442325" y="4497388"/>
          <p14:tracePt t="54607" x="8442325" y="4437063"/>
          <p14:tracePt t="54613" x="8456613" y="4378325"/>
          <p14:tracePt t="54621" x="8470900" y="4318000"/>
          <p14:tracePt t="54629" x="8501063" y="4257675"/>
          <p14:tracePt t="54637" x="8501063" y="4229100"/>
          <p14:tracePt t="54646" x="8531225" y="4183063"/>
          <p14:tracePt t="54657" x="8547100" y="4138613"/>
          <p14:tracePt t="54662" x="8575675" y="4108450"/>
          <p14:tracePt t="54670" x="8591550" y="4078288"/>
          <p14:tracePt t="54679" x="8605838" y="4064000"/>
          <p14:tracePt t="54687" x="8621713" y="4033838"/>
          <p14:tracePt t="54696" x="8636000" y="4033838"/>
          <p14:tracePt t="54703" x="8650288" y="4019550"/>
          <p14:tracePt t="54712" x="8666163" y="4019550"/>
          <p14:tracePt t="54720" x="8680450" y="4003675"/>
          <p14:tracePt t="54729" x="8696325" y="4003675"/>
          <p14:tracePt t="54736" x="8740775" y="4003675"/>
          <p14:tracePt t="54745" x="8755063" y="4003675"/>
          <p14:tracePt t="54752" x="8801100" y="4003675"/>
          <p14:tracePt t="54761" x="8845550" y="4003675"/>
          <p14:tracePt t="54768" x="8875713" y="4003675"/>
          <p14:tracePt t="54777" x="8890000" y="4019550"/>
          <p14:tracePt t="54785" x="8934450" y="4049713"/>
          <p14:tracePt t="54793" x="8964613" y="4049713"/>
          <p14:tracePt t="54801" x="9009063" y="4094163"/>
          <p14:tracePt t="54809" x="9039225" y="4124325"/>
          <p14:tracePt t="54817" x="9069388" y="4152900"/>
          <p14:tracePt t="54826" x="9099550" y="4198938"/>
          <p14:tracePt t="54834" x="9129713" y="4229100"/>
          <p14:tracePt t="54842" x="9144000" y="4273550"/>
          <p14:tracePt t="54850" x="9174163" y="4303713"/>
          <p14:tracePt t="54862" x="9188450" y="4348163"/>
          <p14:tracePt t="54867" x="9204325" y="4378325"/>
          <p14:tracePt t="54875" x="9248775" y="4437063"/>
          <p14:tracePt t="54883" x="9248775" y="4467225"/>
          <p14:tracePt t="54891" x="9278938" y="4511675"/>
          <p14:tracePt t="54900" x="9293225" y="4557713"/>
          <p14:tracePt t="54907" x="9293225" y="4602163"/>
          <p14:tracePt t="54916" x="9309100" y="4646613"/>
          <p14:tracePt t="54924" x="9323388" y="4691063"/>
          <p14:tracePt t="54933" x="9323388" y="4751388"/>
          <p14:tracePt t="54940" x="9337675" y="4795838"/>
          <p14:tracePt t="54950" x="9337675" y="4856163"/>
          <p14:tracePt t="54957" x="9353550" y="4914900"/>
          <p14:tracePt t="54966" x="9353550" y="4991100"/>
          <p14:tracePt t="54973" x="9353550" y="5049838"/>
          <p14:tracePt t="54981" x="9353550" y="5110163"/>
          <p14:tracePt t="54989" x="9353550" y="5184775"/>
          <p14:tracePt t="54997" x="9353550" y="5199063"/>
          <p14:tracePt t="55006" x="9353550" y="5259388"/>
          <p14:tracePt t="55014" x="9353550" y="5303838"/>
          <p14:tracePt t="55022" x="9337675" y="5348288"/>
          <p14:tracePt t="55030" x="9323388" y="5378450"/>
          <p14:tracePt t="55039" x="9323388" y="5422900"/>
          <p14:tracePt t="55047" x="9309100" y="5453063"/>
          <p14:tracePt t="55055" x="9309100" y="5468938"/>
          <p14:tracePt t="55066" x="9293225" y="5499100"/>
          <p14:tracePt t="55072" x="9293225" y="5513388"/>
          <p14:tracePt t="55079" x="9293225" y="5527675"/>
          <p14:tracePt t="55088" x="9278938" y="5543550"/>
          <p14:tracePt t="55096" x="9278938" y="5557838"/>
          <p14:tracePt t="55112" x="9278938" y="5573713"/>
          <p14:tracePt t="55122" x="9263063" y="5573713"/>
          <p14:tracePt t="55139" x="9263063" y="5588000"/>
          <p14:tracePt t="60718" x="9248775" y="5602288"/>
          <p14:tracePt t="60725" x="9218613" y="5632450"/>
          <p14:tracePt t="60733" x="9188450" y="5662613"/>
          <p14:tracePt t="60740" x="9158288" y="5676900"/>
          <p14:tracePt t="60748" x="9129713" y="5692775"/>
          <p14:tracePt t="60756" x="9083675" y="5722938"/>
          <p14:tracePt t="60765" x="9055100" y="5737225"/>
          <p14:tracePt t="60773" x="9009063" y="5767388"/>
          <p14:tracePt t="60781" x="8978900" y="5767388"/>
          <p14:tracePt t="60789" x="8920163" y="5811838"/>
          <p14:tracePt t="60798" x="8890000" y="5811838"/>
          <p14:tracePt t="60806" x="8845550" y="5827713"/>
          <p14:tracePt t="60814" x="8815388" y="5842000"/>
          <p14:tracePt t="60822" x="8785225" y="5856288"/>
          <p14:tracePt t="60830" x="8740775" y="5872163"/>
          <p14:tracePt t="60838" x="8710613" y="5872163"/>
          <p14:tracePt t="60846" x="8680450" y="5886450"/>
          <p14:tracePt t="60855" x="8650288" y="5886450"/>
          <p14:tracePt t="60863" x="8621713" y="5902325"/>
          <p14:tracePt t="60872" x="8591550" y="5902325"/>
          <p14:tracePt t="60879" x="8561388" y="5902325"/>
          <p14:tracePt t="60888" x="8531225" y="5902325"/>
          <p14:tracePt t="60896" x="8501063" y="5916613"/>
          <p14:tracePt t="60905" x="8486775" y="5916613"/>
          <p14:tracePt t="60912" x="8456613" y="5916613"/>
          <p14:tracePt t="60921" x="8426450" y="5916613"/>
          <p14:tracePt t="60928" x="8412163" y="5916613"/>
          <p14:tracePt t="60938" x="8382000" y="5916613"/>
          <p14:tracePt t="60944" x="8337550" y="5916613"/>
          <p14:tracePt t="60953" x="8307388" y="5916613"/>
          <p14:tracePt t="60961" x="8277225" y="5902325"/>
          <p14:tracePt t="60969" x="8247063" y="5902325"/>
          <p14:tracePt t="60977" x="8202613" y="5872163"/>
          <p14:tracePt t="60985" x="8158163" y="5856288"/>
          <p14:tracePt t="60993" x="8128000" y="5856288"/>
          <p14:tracePt t="61002" x="8083550" y="5827713"/>
          <p14:tracePt t="61010" x="8053388" y="5827713"/>
          <p14:tracePt t="61021" x="8023225" y="5797550"/>
          <p14:tracePt t="61027" x="7962900" y="5781675"/>
          <p14:tracePt t="61034" x="7948613" y="5767388"/>
          <p14:tracePt t="61043" x="7888288" y="5753100"/>
          <p14:tracePt t="61051" x="7843838" y="5722938"/>
          <p14:tracePt t="61060" x="7799388" y="5692775"/>
          <p14:tracePt t="61067" x="7769225" y="5662613"/>
          <p14:tracePt t="61076" x="7724775" y="5618163"/>
          <p14:tracePt t="61083" x="7680325" y="5588000"/>
          <p14:tracePt t="61093" x="7634288" y="5527675"/>
          <p14:tracePt t="61100" x="7589838" y="5468938"/>
          <p14:tracePt t="61110" x="7545388" y="5408613"/>
          <p14:tracePt t="61116" x="7515225" y="5348288"/>
          <p14:tracePt t="61126" x="7485063" y="5273675"/>
          <p14:tracePt t="61133" x="7440613" y="5184775"/>
          <p14:tracePt t="61142" x="7426325" y="5094288"/>
          <p14:tracePt t="61149" x="7396163" y="5005388"/>
          <p14:tracePt t="61157" x="7380288" y="4930775"/>
          <p14:tracePt t="61166" x="7366000" y="4840288"/>
          <p14:tracePt t="61174" x="7351713" y="4751388"/>
          <p14:tracePt t="61181" x="7351713" y="4676775"/>
          <p14:tracePt t="61190" x="7351713" y="4632325"/>
          <p14:tracePt t="61198" x="7351713" y="4586288"/>
          <p14:tracePt t="61206" x="7351713" y="4527550"/>
          <p14:tracePt t="61215" x="7351713" y="4483100"/>
          <p14:tracePt t="61226" x="7351713" y="4452938"/>
          <p14:tracePt t="61231" x="7351713" y="4422775"/>
          <p14:tracePt t="61239" x="7366000" y="4406900"/>
          <p14:tracePt t="61247" x="7366000" y="4378325"/>
          <p14:tracePt t="61255" x="7380288" y="4362450"/>
          <p14:tracePt t="61272" x="7410450" y="4348163"/>
          <p14:tracePt t="61281" x="7410450" y="4332288"/>
          <p14:tracePt t="61288" x="7426325" y="4332288"/>
          <p14:tracePt t="61297" x="7440613" y="4318000"/>
          <p14:tracePt t="61305" x="7454900" y="4303713"/>
          <p14:tracePt t="61314" x="7485063" y="4303713"/>
          <p14:tracePt t="61321" x="7500938" y="4303713"/>
          <p14:tracePt t="61330" x="7531100" y="4287838"/>
          <p14:tracePt t="61338" x="7545388" y="4287838"/>
          <p14:tracePt t="61347" x="7575550" y="4287838"/>
          <p14:tracePt t="61353" x="7605713" y="4287838"/>
          <p14:tracePt t="61386" x="7634288" y="4287838"/>
          <p14:tracePt t="61389" x="7708900" y="4287838"/>
          <p14:tracePt t="61395" x="7724775" y="4287838"/>
          <p14:tracePt t="61402" x="7754938" y="4287838"/>
          <p14:tracePt t="61410" x="7769225" y="4303713"/>
          <p14:tracePt t="61419" x="7785100" y="4318000"/>
          <p14:tracePt t="61427" x="7799388" y="4332288"/>
          <p14:tracePt t="61435" x="7813675" y="4348163"/>
          <p14:tracePt t="61443" x="7843838" y="4378325"/>
          <p14:tracePt t="61451" x="7859713" y="4422775"/>
          <p14:tracePt t="61460" x="7874000" y="4437063"/>
          <p14:tracePt t="61468" x="7888288" y="4483100"/>
          <p14:tracePt t="61476" x="7918450" y="4527550"/>
          <p14:tracePt t="61484" x="7934325" y="4572000"/>
          <p14:tracePt t="61492" x="7948613" y="4632325"/>
          <p14:tracePt t="61501" x="7962900" y="4676775"/>
          <p14:tracePt t="61509" x="7978775" y="4737100"/>
          <p14:tracePt t="61517" x="7993063" y="4795838"/>
          <p14:tracePt t="61525" x="8008938" y="4856163"/>
          <p14:tracePt t="61533" x="8023225" y="4900613"/>
          <p14:tracePt t="61541" x="8039100" y="4960938"/>
          <p14:tracePt t="61549" x="8039100" y="5005388"/>
          <p14:tracePt t="61558" x="8053388" y="5065713"/>
          <p14:tracePt t="61566" x="8053388" y="5124450"/>
          <p14:tracePt t="61575" x="8053388" y="5184775"/>
          <p14:tracePt t="61582" x="8067675" y="5245100"/>
          <p14:tracePt t="61591" x="8067675" y="5303838"/>
          <p14:tracePt t="61599" x="8083550" y="5364163"/>
          <p14:tracePt t="61608" x="8083550" y="5422900"/>
          <p14:tracePt t="61615" x="8083550" y="5453063"/>
          <p14:tracePt t="61625" x="8083550" y="5499100"/>
          <p14:tracePt t="61631" x="8083550" y="5543550"/>
          <p14:tracePt t="61641" x="8083550" y="5588000"/>
          <p14:tracePt t="61648" x="8083550" y="5618163"/>
          <p14:tracePt t="61657" x="8083550" y="5648325"/>
          <p14:tracePt t="61664" x="8083550" y="5662613"/>
          <p14:tracePt t="61672" x="8083550" y="5692775"/>
          <p14:tracePt t="61680" x="8083550" y="5707063"/>
          <p14:tracePt t="61697" x="8083550" y="5722938"/>
          <p14:tracePt t="61722" x="8083550" y="5737225"/>
          <p14:tracePt t="61747" x="8083550" y="5753100"/>
          <p14:tracePt t="61807" x="8067675" y="5753100"/>
          <p14:tracePt t="67957" x="8097838" y="5753100"/>
          <p14:tracePt t="67968" x="8128000" y="5767388"/>
          <p14:tracePt t="67974" x="8172450" y="5797550"/>
          <p14:tracePt t="67982" x="8216900" y="5827713"/>
          <p14:tracePt t="67989" x="8262938" y="5842000"/>
          <p14:tracePt t="67996" x="8321675" y="5886450"/>
          <p14:tracePt t="68005" x="8396288" y="5916613"/>
          <p14:tracePt t="68012" x="8456613" y="5961063"/>
          <p14:tracePt t="68021" x="8547100" y="6007100"/>
          <p14:tracePt t="68028" x="8605838" y="6021388"/>
          <p14:tracePt t="68038" x="8680450" y="6065838"/>
          <p14:tracePt t="68045" x="8740775" y="6110288"/>
          <p14:tracePt t="68053" x="8815388" y="6140450"/>
          <p14:tracePt t="68061" x="8829675" y="6156325"/>
          <p14:tracePt t="68069" x="8875713" y="6184900"/>
          <p14:tracePt t="68077" x="8920163" y="6200775"/>
          <p14:tracePt t="68086" x="8950325" y="6215063"/>
          <p14:tracePt t="68094" x="8978900" y="6230938"/>
          <p14:tracePt t="68103" x="8994775" y="6261100"/>
          <p14:tracePt t="68110" x="9009063" y="6261100"/>
          <p14:tracePt t="68118" x="9024938" y="6275388"/>
          <p14:tracePt t="68126" x="9039225" y="6275388"/>
          <p14:tracePt t="68143" x="9039225" y="6289675"/>
          <p14:tracePt t="68151" x="9055100" y="6289675"/>
          <p14:tracePt t="68385" x="9055100" y="6275388"/>
          <p14:tracePt t="68441" x="9039225" y="6275388"/>
          <p14:tracePt t="68618" x="9055100" y="6275388"/>
          <p14:tracePt t="68625" x="9083675" y="6275388"/>
          <p14:tracePt t="68634" x="9129713" y="6261100"/>
          <p14:tracePt t="68642" x="9188450" y="6245225"/>
          <p14:tracePt t="68650" x="9263063" y="6230938"/>
          <p14:tracePt t="68659" x="9337675" y="6215063"/>
          <p14:tracePt t="68666" x="9412288" y="6200775"/>
          <p14:tracePt t="68675" x="9502775" y="6184900"/>
          <p14:tracePt t="68683" x="9577388" y="6184900"/>
          <p14:tracePt t="68691" x="9607550" y="6184900"/>
          <p14:tracePt t="68699" x="9666288" y="6170613"/>
          <p14:tracePt t="68707" x="9726613" y="6170613"/>
          <p14:tracePt t="68716" x="9756775" y="6170613"/>
          <p14:tracePt t="68724" x="9786938" y="6170613"/>
          <p14:tracePt t="68733" x="9817100" y="6170613"/>
          <p14:tracePt t="68740" x="9831388" y="6170613"/>
          <p14:tracePt t="68750" x="9845675" y="6170613"/>
          <p14:tracePt t="68757" x="9861550" y="6170613"/>
          <p14:tracePt t="68790" x="9875838" y="6170613"/>
          <p14:tracePt t="70818" x="9891713" y="6170613"/>
          <p14:tracePt t="70843" x="9906000" y="6170613"/>
          <p14:tracePt t="70866" x="9920288" y="6170613"/>
          <p14:tracePt t="70900" x="9936163" y="6170613"/>
          <p14:tracePt t="72746" x="9920288" y="6170613"/>
          <p14:tracePt t="72752" x="9906000" y="6170613"/>
          <p14:tracePt t="72758" x="9861550" y="6170613"/>
          <p14:tracePt t="72764" x="9845675" y="6170613"/>
          <p14:tracePt t="72772" x="9801225" y="6170613"/>
          <p14:tracePt t="72780" x="9756775" y="6170613"/>
          <p14:tracePt t="72788" x="9682163" y="6170613"/>
          <p14:tracePt t="72796" x="9621838" y="6170613"/>
          <p14:tracePt t="72804" x="9563100" y="6170613"/>
          <p14:tracePt t="72813" x="9486900" y="6170613"/>
          <p14:tracePt t="72821" x="9412288" y="6170613"/>
          <p14:tracePt t="72829" x="9353550" y="6170613"/>
          <p14:tracePt t="72837" x="9293225" y="6170613"/>
          <p14:tracePt t="72845" x="9218613" y="6170613"/>
          <p14:tracePt t="72854" x="9144000" y="6156325"/>
          <p14:tracePt t="72861" x="9083675" y="6140450"/>
          <p14:tracePt t="72870" x="9024938" y="6126163"/>
          <p14:tracePt t="72878" x="8950325" y="6110288"/>
          <p14:tracePt t="72886" x="8904288" y="6096000"/>
          <p14:tracePt t="72894" x="8859838" y="6096000"/>
          <p14:tracePt t="72902" x="8801100" y="6081713"/>
          <p14:tracePt t="72910" x="8785225" y="6065838"/>
          <p14:tracePt t="72919" x="8740775" y="6051550"/>
          <p14:tracePt t="72927" x="8696325" y="6035675"/>
          <p14:tracePt t="72936" x="8666163" y="6021388"/>
          <p14:tracePt t="72943" x="8636000" y="6007100"/>
          <p14:tracePt t="72952" x="8591550" y="5991225"/>
          <p14:tracePt t="72960" x="8561388" y="5976938"/>
          <p14:tracePt t="72970" x="8531225" y="5961063"/>
          <p14:tracePt t="72976" x="8501063" y="5946775"/>
          <p14:tracePt t="72986" x="8470900" y="5930900"/>
          <p14:tracePt t="72992" x="8442325" y="5916613"/>
          <p14:tracePt t="73002" x="8426450" y="5886450"/>
          <p14:tracePt t="73009" x="8396288" y="5872163"/>
          <p14:tracePt t="73019" x="8382000" y="5856288"/>
          <p14:tracePt t="73025" x="8351838" y="5827713"/>
          <p14:tracePt t="73035" x="8321675" y="5797550"/>
          <p14:tracePt t="73041" x="8293100" y="5781675"/>
          <p14:tracePt t="73051" x="8277225" y="5767388"/>
          <p14:tracePt t="73058" x="8232775" y="5722938"/>
          <p14:tracePt t="73068" x="8216900" y="5692775"/>
          <p14:tracePt t="73074" x="8188325" y="5662613"/>
          <p14:tracePt t="73084" x="8172450" y="5632450"/>
          <p14:tracePt t="73090" x="8142288" y="5588000"/>
          <p14:tracePt t="73101" x="8113713" y="5543550"/>
          <p14:tracePt t="73107" x="8097838" y="5499100"/>
          <p14:tracePt t="73118" x="8083550" y="5453063"/>
          <p14:tracePt t="73123" x="8067675" y="5408613"/>
          <p14:tracePt t="73134" x="8053388" y="5348288"/>
          <p14:tracePt t="73140" x="8053388" y="5259388"/>
          <p14:tracePt t="73151" x="8053388" y="5184775"/>
          <p14:tracePt t="73156" x="8053388" y="5094288"/>
          <p14:tracePt t="73168" x="8053388" y="4975225"/>
          <p14:tracePt t="73172" x="8053388" y="4870450"/>
          <p14:tracePt t="73184" x="8053388" y="4765675"/>
          <p14:tracePt t="73189" x="8067675" y="4660900"/>
          <p14:tracePt t="73201" x="8113713" y="4467225"/>
          <p14:tracePt t="73205" x="8158163" y="4348163"/>
          <p14:tracePt t="73218" x="8202613" y="4198938"/>
          <p14:tracePt t="73222" x="8262938" y="4049713"/>
          <p14:tracePt t="73234" x="8337550" y="3898900"/>
          <p14:tracePt t="73238" x="8412163" y="3735388"/>
          <p14:tracePt t="73251" x="8516938" y="3570288"/>
          <p14:tracePt t="73256" x="8621713" y="3421063"/>
          <p14:tracePt t="73268" x="8680450" y="3346450"/>
          <p14:tracePt t="73272" x="8785225" y="3241675"/>
          <p14:tracePt t="73285" x="8875713" y="3136900"/>
          <p14:tracePt t="73289" x="8964613" y="3062288"/>
          <p14:tracePt t="73301" x="8994775" y="3048000"/>
          <p14:tracePt t="73306" x="9055100" y="3003550"/>
          <p14:tracePt t="73318" x="9099550" y="2973388"/>
          <p14:tracePt t="73322" x="9129713" y="2959100"/>
          <p14:tracePt t="73335" x="9158288" y="2943225"/>
          <p14:tracePt t="73340" x="9174163" y="2928938"/>
          <p14:tracePt t="73352" x="9188450" y="2928938"/>
          <p14:tracePt t="73353" x="9204325" y="2928938"/>
          <p14:tracePt t="73376" x="9218613" y="2928938"/>
          <p14:tracePt t="73468" x="9232900" y="2943225"/>
          <p14:tracePt t="73740" x="9232900" y="2913063"/>
          <p14:tracePt t="73749" x="9293225" y="2838450"/>
          <p14:tracePt t="73757" x="9353550" y="2733675"/>
          <p14:tracePt t="73764" x="9442450" y="2614613"/>
          <p14:tracePt t="73773" x="9607550" y="2360613"/>
          <p14:tracePt t="73779" x="9801225" y="2062163"/>
          <p14:tracePt t="73786" x="10010775" y="1673225"/>
          <p14:tracePt t="73796" x="10220325" y="1300163"/>
          <p14:tracePt t="73802" x="10294938" y="1104900"/>
          <p14:tracePt t="73812" x="10458450" y="792163"/>
          <p14:tracePt t="73818" x="10502900" y="687388"/>
          <p14:tracePt t="73828" x="10579100" y="463550"/>
          <p14:tracePt t="73834" x="10653713" y="298450"/>
          <p14:tracePt t="73845" x="10668000" y="239713"/>
          <p14:tracePt t="73851" x="10698163" y="134938"/>
          <p14:tracePt t="73861" x="10728325" y="74613"/>
          <p14:tracePt t="73867" x="10728325" y="142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D7AB-980E-BB49-819C-9F6BBA7D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82B46-2282-6A4B-9D9F-EE8ED61C8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90688"/>
            <a:ext cx="5703970" cy="4506290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current</a:t>
            </a:r>
            <a:r>
              <a:rPr lang="zh-CN" altLang="en-US" sz="2400" dirty="0"/>
              <a:t> </a:t>
            </a:r>
            <a:r>
              <a:rPr lang="en-US" altLang="zh-CN" sz="2400" dirty="0"/>
              <a:t>baseline,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en-US" sz="2400" dirty="0"/>
              <a:t>nthropogenic warming will </a:t>
            </a:r>
            <a:r>
              <a:rPr lang="en-US" altLang="zh-CN" sz="2400" dirty="0"/>
              <a:t>dramatically </a:t>
            </a:r>
            <a:r>
              <a:rPr lang="en-US" sz="2400" dirty="0"/>
              <a:t>increase the co-occurrence of extreme hot Northeast Pacific and dry California conditions, </a:t>
            </a:r>
            <a:r>
              <a:rPr lang="en-US" altLang="zh-CN" sz="2400" dirty="0"/>
              <a:t>through</a:t>
            </a:r>
            <a:r>
              <a:rPr lang="zh-CN" altLang="en-US" sz="2400" dirty="0"/>
              <a:t> </a:t>
            </a:r>
            <a:r>
              <a:rPr lang="en-US" altLang="zh-CN" sz="2400" dirty="0"/>
              <a:t>long-term warming and drying trends</a:t>
            </a:r>
            <a:endParaRPr lang="en-US" sz="2400" dirty="0"/>
          </a:p>
          <a:p>
            <a:endParaRPr lang="en-US" altLang="zh-CN" sz="2400" dirty="0"/>
          </a:p>
          <a:p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shifting</a:t>
            </a:r>
            <a:r>
              <a:rPr lang="zh-CN" altLang="en-US" sz="2400" dirty="0"/>
              <a:t> </a:t>
            </a:r>
            <a:r>
              <a:rPr lang="en-US" altLang="zh-CN" sz="2400" dirty="0"/>
              <a:t>baseline</a:t>
            </a:r>
            <a:r>
              <a:rPr lang="en-US" sz="2400" dirty="0"/>
              <a:t>, California drought co-occurs more frequently with marine heatwaves in Gulf of Alaska </a:t>
            </a:r>
            <a:r>
              <a:rPr lang="en-US" altLang="zh-CN" sz="2400" dirty="0"/>
              <a:t>(GOA)</a:t>
            </a:r>
            <a:r>
              <a:rPr lang="zh-CN" altLang="en-US" sz="2400" dirty="0"/>
              <a:t> </a:t>
            </a:r>
            <a:r>
              <a:rPr lang="en-US" sz="2400" dirty="0"/>
              <a:t>but not in California Current</a:t>
            </a:r>
            <a:r>
              <a:rPr lang="zh-CN" altLang="en-US" sz="2400" dirty="0"/>
              <a:t> </a:t>
            </a:r>
            <a:r>
              <a:rPr lang="en-US" altLang="zh-CN" sz="2400" dirty="0"/>
              <a:t>(CC), suggesting 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coupling</a:t>
            </a:r>
            <a:r>
              <a:rPr lang="zh-CN" altLang="en-US" sz="2400" dirty="0"/>
              <a:t> </a:t>
            </a:r>
            <a:r>
              <a:rPr lang="en-US" altLang="zh-CN" sz="2400" dirty="0"/>
              <a:t>mechanisms</a:t>
            </a:r>
            <a:r>
              <a:rPr lang="zh-CN" altLang="en-US" sz="2400" dirty="0"/>
              <a:t> </a:t>
            </a:r>
            <a:r>
              <a:rPr lang="en-US" altLang="zh-CN" sz="2400" dirty="0"/>
              <a:t>in these two locations from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statistical</a:t>
            </a:r>
            <a:r>
              <a:rPr lang="zh-CN" altLang="en-US" sz="2400" dirty="0"/>
              <a:t> </a:t>
            </a:r>
            <a:r>
              <a:rPr lang="en-US" altLang="zh-CN" sz="2400" dirty="0"/>
              <a:t>perspective</a:t>
            </a:r>
          </a:p>
          <a:p>
            <a:endParaRPr lang="en-US" altLang="zh-CN" sz="2400" dirty="0"/>
          </a:p>
          <a:p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68258-E8BF-C341-B2A6-BF4E38395F2F}"/>
              </a:ext>
            </a:extLst>
          </p:cNvPr>
          <p:cNvGrpSpPr/>
          <p:nvPr/>
        </p:nvGrpSpPr>
        <p:grpSpPr>
          <a:xfrm>
            <a:off x="6096000" y="3815754"/>
            <a:ext cx="5761268" cy="2516726"/>
            <a:chOff x="6096000" y="1430224"/>
            <a:chExt cx="5761268" cy="2516726"/>
          </a:xfrm>
        </p:grpSpPr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5E184824-362F-594A-A966-E83B70BF3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4" t="50000" r="51662"/>
            <a:stretch/>
          </p:blipFill>
          <p:spPr>
            <a:xfrm>
              <a:off x="9082970" y="1430224"/>
              <a:ext cx="2774298" cy="2457450"/>
            </a:xfrm>
            <a:prstGeom prst="rect">
              <a:avLst/>
            </a:prstGeom>
          </p:spPr>
        </p:pic>
        <p:pic>
          <p:nvPicPr>
            <p:cNvPr id="9" name="Picture 8" descr="Chart, histogram&#10;&#10;Description automatically generated">
              <a:extLst>
                <a:ext uri="{FF2B5EF4-FFF2-40B4-BE49-F238E27FC236}">
                  <a16:creationId xmlns:a16="http://schemas.microsoft.com/office/drawing/2014/main" id="{8BBDCC34-3A78-F540-B08C-0550E1E3A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77" t="50715" r="76281" b="-715"/>
            <a:stretch/>
          </p:blipFill>
          <p:spPr>
            <a:xfrm>
              <a:off x="6096000" y="1430224"/>
              <a:ext cx="3039376" cy="251672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E1A7E3D-EF96-6549-BC82-5DD58CA1C6CE}"/>
              </a:ext>
            </a:extLst>
          </p:cNvPr>
          <p:cNvGrpSpPr/>
          <p:nvPr/>
        </p:nvGrpSpPr>
        <p:grpSpPr>
          <a:xfrm>
            <a:off x="6354235" y="1204842"/>
            <a:ext cx="5457470" cy="2516726"/>
            <a:chOff x="6452204" y="3961549"/>
            <a:chExt cx="5457470" cy="2516726"/>
          </a:xfrm>
        </p:grpSpPr>
        <p:pic>
          <p:nvPicPr>
            <p:cNvPr id="10" name="Picture 9" descr="Chart, histogram&#10;&#10;Description automatically generated">
              <a:extLst>
                <a:ext uri="{FF2B5EF4-FFF2-40B4-BE49-F238E27FC236}">
                  <a16:creationId xmlns:a16="http://schemas.microsoft.com/office/drawing/2014/main" id="{2683C60C-4E4B-EE4F-A072-A8DD303B3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66" b="50000"/>
            <a:stretch/>
          </p:blipFill>
          <p:spPr>
            <a:xfrm>
              <a:off x="6452204" y="4020825"/>
              <a:ext cx="2774298" cy="2457450"/>
            </a:xfrm>
            <a:prstGeom prst="rect">
              <a:avLst/>
            </a:prstGeom>
          </p:spPr>
        </p:pic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77BF0E6F-E49A-B64D-9B53-EFEBAB184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5" t="-1256" r="51991" b="51256"/>
            <a:stretch/>
          </p:blipFill>
          <p:spPr>
            <a:xfrm>
              <a:off x="9135376" y="3961549"/>
              <a:ext cx="2774298" cy="2457450"/>
            </a:xfrm>
            <a:prstGeom prst="rect">
              <a:avLst/>
            </a:prstGeom>
          </p:spPr>
        </p:pic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BD216C3-462C-4349-9BCD-3ABE39FC5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2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41"/>
    </mc:Choice>
    <mc:Fallback>
      <p:transition spd="slow" advTm="4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" x="6769100" y="2405063"/>
          <p14:tracePt t="655" x="6738938" y="2451100"/>
          <p14:tracePt t="662" x="6708775" y="2495550"/>
          <p14:tracePt t="670" x="6692900" y="2554288"/>
          <p14:tracePt t="683" x="6648450" y="2614613"/>
          <p14:tracePt t="688" x="6634163" y="2644775"/>
          <p14:tracePt t="694" x="6589713" y="2733675"/>
          <p14:tracePt t="703" x="6543675" y="2794000"/>
          <p14:tracePt t="710" x="6529388" y="2838450"/>
          <p14:tracePt t="718" x="6515100" y="2868613"/>
          <p14:tracePt t="726" x="6484938" y="2898775"/>
          <p14:tracePt t="735" x="6469063" y="2943225"/>
          <p14:tracePt t="743" x="6454775" y="2973388"/>
          <p14:tracePt t="751" x="6438900" y="2987675"/>
          <p14:tracePt t="759" x="6424613" y="3017838"/>
          <p14:tracePt t="771" x="6424613" y="3033713"/>
          <p14:tracePt t="775" x="6410325" y="3062288"/>
          <p14:tracePt t="792" x="6394450" y="3078163"/>
          <p14:tracePt t="800" x="6394450" y="3092450"/>
          <p14:tracePt t="817" x="6394450" y="3108325"/>
          <p14:tracePt t="842" x="6380163" y="3122613"/>
          <p14:tracePt t="867" x="6380163" y="3136900"/>
          <p14:tracePt t="874" x="6364288" y="3136900"/>
          <p14:tracePt t="882" x="6364288" y="3152775"/>
          <p14:tracePt t="891" x="6350000" y="3152775"/>
          <p14:tracePt t="899" x="6350000" y="3167063"/>
          <p14:tracePt t="907" x="6335713" y="3182938"/>
          <p14:tracePt t="915" x="6319838" y="3197225"/>
          <p14:tracePt t="923" x="6305550" y="3197225"/>
          <p14:tracePt t="931" x="6289675" y="3213100"/>
          <p14:tracePt t="940" x="6275388" y="3227388"/>
          <p14:tracePt t="947" x="6245225" y="3241675"/>
          <p14:tracePt t="956" x="6230938" y="3257550"/>
          <p14:tracePt t="964" x="6215063" y="3257550"/>
          <p14:tracePt t="973" x="6200775" y="3271838"/>
          <p14:tracePt t="990" x="6184900" y="3287713"/>
          <p14:tracePt t="1006" x="6170613" y="3302000"/>
          <p14:tracePt t="1039" x="6156325" y="3302000"/>
          <p14:tracePt t="9989" x="6126163" y="3302000"/>
          <p14:tracePt t="9996" x="6110288" y="3287713"/>
          <p14:tracePt t="10002" x="6081713" y="3287713"/>
          <p14:tracePt t="10010" x="6035675" y="3287713"/>
          <p14:tracePt t="10018" x="5976938" y="3271838"/>
          <p14:tracePt t="10026" x="5902325" y="3271838"/>
          <p14:tracePt t="10034" x="5767388" y="3241675"/>
          <p14:tracePt t="10043" x="5618163" y="3213100"/>
          <p14:tracePt t="10051" x="5453063" y="3182938"/>
          <p14:tracePt t="10059" x="5259388" y="3136900"/>
          <p14:tracePt t="10067" x="5049838" y="3092450"/>
          <p14:tracePt t="10076" x="4616450" y="3003550"/>
          <p14:tracePt t="10084" x="4483100" y="2973388"/>
          <p14:tracePt t="10092" x="4198938" y="2913063"/>
          <p14:tracePt t="10100" x="3898900" y="2824163"/>
          <p14:tracePt t="10108" x="3616325" y="2763838"/>
          <p14:tracePt t="10116" x="3362325" y="2689225"/>
          <p14:tracePt t="10125" x="3257550" y="2659063"/>
          <p14:tracePt t="10133" x="3062288" y="2614613"/>
          <p14:tracePt t="10141" x="2882900" y="2570163"/>
          <p14:tracePt t="10149" x="2749550" y="2525713"/>
          <p14:tracePt t="10157" x="2628900" y="2495550"/>
          <p14:tracePt t="10165" x="2540000" y="2465388"/>
          <p14:tracePt t="10174" x="2509838" y="2465388"/>
          <p14:tracePt t="10182" x="2451100" y="2451100"/>
          <p14:tracePt t="10190" x="2390775" y="2435225"/>
          <p14:tracePt t="10198" x="2360613" y="2420938"/>
          <p14:tracePt t="10206" x="2330450" y="2420938"/>
          <p14:tracePt t="10215" x="2300288" y="2420938"/>
          <p14:tracePt t="10223" x="2271713" y="2405063"/>
          <p14:tracePt t="10232" x="2255838" y="2405063"/>
          <p14:tracePt t="10239" x="2241550" y="2405063"/>
          <p14:tracePt t="10248" x="2225675" y="2405063"/>
          <p14:tracePt t="10255" x="2197100" y="2405063"/>
          <p14:tracePt t="10265" x="2181225" y="2405063"/>
          <p14:tracePt t="10272" x="2166938" y="2390775"/>
          <p14:tracePt t="10282" x="2151063" y="2390775"/>
          <p14:tracePt t="10288" x="2136775" y="2390775"/>
          <p14:tracePt t="10298" x="2120900" y="2390775"/>
          <p14:tracePt t="10304" x="2106613" y="2374900"/>
          <p14:tracePt t="10316" x="2092325" y="2374900"/>
          <p14:tracePt t="10321" x="2076450" y="2360613"/>
          <p14:tracePt t="10331" x="2062163" y="2360613"/>
          <p14:tracePt t="10337" x="2032000" y="2346325"/>
          <p14:tracePt t="10347" x="2017713" y="2330450"/>
          <p14:tracePt t="10353" x="2001838" y="2316163"/>
          <p14:tracePt t="10364" x="1987550" y="2316163"/>
          <p14:tracePt t="10370" x="1971675" y="2300288"/>
          <p14:tracePt t="10380" x="1943100" y="2286000"/>
          <p14:tracePt t="10386" x="1927225" y="2271713"/>
          <p14:tracePt t="10396" x="1912938" y="2255838"/>
          <p14:tracePt t="10403" x="1897063" y="2241550"/>
          <p14:tracePt t="10413" x="1882775" y="2225675"/>
          <p14:tracePt t="10419" x="1866900" y="2211388"/>
          <p14:tracePt t="10430" x="1852613" y="2197100"/>
          <p14:tracePt t="10435" x="1838325" y="2181225"/>
          <p14:tracePt t="10447" x="1822450" y="2181225"/>
          <p14:tracePt t="10452" x="1808163" y="2166938"/>
          <p14:tracePt t="10463" x="1792288" y="2151063"/>
          <p14:tracePt t="10476" x="1792288" y="2136775"/>
          <p14:tracePt t="10484" x="1778000" y="2136775"/>
          <p14:tracePt t="10492" x="1778000" y="2120900"/>
          <p14:tracePt t="10526" x="1778000" y="2106613"/>
          <p14:tracePt t="10592" x="1792288" y="2106613"/>
          <p14:tracePt t="10600" x="1822450" y="2106613"/>
          <p14:tracePt t="10607" x="1838325" y="2106613"/>
          <p14:tracePt t="10615" x="1882775" y="2106613"/>
          <p14:tracePt t="10624" x="1927225" y="2106613"/>
          <p14:tracePt t="10632" x="1987550" y="2106613"/>
          <p14:tracePt t="10642" x="2062163" y="2106613"/>
          <p14:tracePt t="10648" x="2136775" y="2106613"/>
          <p14:tracePt t="10656" x="2225675" y="2106613"/>
          <p14:tracePt t="10665" x="2300288" y="2106613"/>
          <p14:tracePt t="10673" x="2390775" y="2106613"/>
          <p14:tracePt t="10681" x="2451100" y="2106613"/>
          <p14:tracePt t="10689" x="2525713" y="2106613"/>
          <p14:tracePt t="10697" x="2540000" y="2106613"/>
          <p14:tracePt t="10705" x="2600325" y="2106613"/>
          <p14:tracePt t="10714" x="2644775" y="2106613"/>
          <p14:tracePt t="10722" x="2674938" y="2106613"/>
          <p14:tracePt t="10730" x="2719388" y="2106613"/>
          <p14:tracePt t="10738" x="2749550" y="2106613"/>
          <p14:tracePt t="10750" x="2763838" y="2106613"/>
          <p14:tracePt t="10755" x="2779713" y="2106613"/>
          <p14:tracePt t="10762" x="2794000" y="2106613"/>
          <p14:tracePt t="10772" x="2808288" y="2106613"/>
          <p14:tracePt t="10779" x="2824163" y="2106613"/>
          <p14:tracePt t="10804" x="2838450" y="2106613"/>
          <p14:tracePt t="11043" x="2854325" y="2106613"/>
          <p14:tracePt t="11068" x="2868613" y="2106613"/>
          <p14:tracePt t="11074" x="2882900" y="2106613"/>
          <p14:tracePt t="11082" x="2898775" y="2106613"/>
          <p14:tracePt t="11090" x="2913063" y="2106613"/>
          <p14:tracePt t="11098" x="2943225" y="2106613"/>
          <p14:tracePt t="11107" x="2959100" y="2092325"/>
          <p14:tracePt t="11114" x="2987675" y="2092325"/>
          <p14:tracePt t="11122" x="3017838" y="2092325"/>
          <p14:tracePt t="11130" x="3048000" y="2092325"/>
          <p14:tracePt t="11139" x="3078163" y="2092325"/>
          <p14:tracePt t="11147" x="3108325" y="2076450"/>
          <p14:tracePt t="11155" x="3136900" y="2076450"/>
          <p14:tracePt t="11163" x="3152775" y="2076450"/>
          <p14:tracePt t="11171" x="3167063" y="2076450"/>
          <p14:tracePt t="11180" x="3197225" y="2076450"/>
          <p14:tracePt t="11188" x="3213100" y="2076450"/>
          <p14:tracePt t="11196" x="3227388" y="2076450"/>
          <p14:tracePt t="11205" x="3241675" y="2076450"/>
          <p14:tracePt t="11221" x="3257550" y="2076450"/>
          <p14:tracePt t="11229" x="3271838" y="2076450"/>
          <p14:tracePt t="11237" x="3287713" y="2076450"/>
          <p14:tracePt t="11262" x="3287713" y="2062163"/>
          <p14:tracePt t="11270" x="3302000" y="2062163"/>
          <p14:tracePt t="11443" x="3316288" y="2062163"/>
          <p14:tracePt t="11452" x="3316288" y="2046288"/>
          <p14:tracePt t="11467" x="3332163" y="2046288"/>
          <p14:tracePt t="11484" x="3346450" y="2032000"/>
          <p14:tracePt t="11491" x="3376613" y="2032000"/>
          <p14:tracePt t="11498" x="3390900" y="2017713"/>
          <p14:tracePt t="11507" x="3406775" y="2017713"/>
          <p14:tracePt t="11515" x="3421063" y="2017713"/>
          <p14:tracePt t="11523" x="3451225" y="2017713"/>
          <p14:tracePt t="11531" x="3467100" y="2001838"/>
          <p14:tracePt t="11539" x="3481388" y="2001838"/>
          <p14:tracePt t="11547" x="3495675" y="2001838"/>
          <p14:tracePt t="11560" x="3511550" y="2001838"/>
          <p14:tracePt t="11566" x="3525838" y="2001838"/>
          <p14:tracePt t="11572" x="3541713" y="2001838"/>
          <p14:tracePt t="11581" x="3556000" y="1987550"/>
          <p14:tracePt t="11588" x="3570288" y="1987550"/>
          <p14:tracePt t="11605" x="3586163" y="1987550"/>
          <p14:tracePt t="11621" x="3600450" y="1987550"/>
          <p14:tracePt t="11647" x="3616325" y="1987550"/>
          <p14:tracePt t="11876" x="3630613" y="1987550"/>
          <p14:tracePt t="11885" x="3644900" y="1987550"/>
          <p14:tracePt t="11891" x="3690938" y="1987550"/>
          <p14:tracePt t="11899" x="3721100" y="1987550"/>
          <p14:tracePt t="11907" x="3749675" y="1987550"/>
          <p14:tracePt t="11916" x="3779838" y="1987550"/>
          <p14:tracePt t="11925" x="3824288" y="1971675"/>
          <p14:tracePt t="11932" x="3854450" y="1971675"/>
          <p14:tracePt t="11940" x="3884613" y="1971675"/>
          <p14:tracePt t="11948" x="3929063" y="1971675"/>
          <p14:tracePt t="11956" x="3975100" y="1971675"/>
          <p14:tracePt t="11965" x="4003675" y="1971675"/>
          <p14:tracePt t="11973" x="4033838" y="1971675"/>
          <p14:tracePt t="11981" x="4064000" y="1971675"/>
          <p14:tracePt t="11989" x="4094163" y="1971675"/>
          <p14:tracePt t="11997" x="4108450" y="1971675"/>
          <p14:tracePt t="12005" x="4124325" y="1971675"/>
          <p14:tracePt t="12014" x="4152900" y="1971675"/>
          <p14:tracePt t="12022" x="4168775" y="1971675"/>
          <p14:tracePt t="12030" x="4183063" y="1971675"/>
          <p14:tracePt t="12038" x="4198938" y="1971675"/>
          <p14:tracePt t="12050" x="4213225" y="1971675"/>
          <p14:tracePt t="12063" x="4229100" y="1971675"/>
          <p14:tracePt t="12375" x="4243388" y="1971675"/>
          <p14:tracePt t="12383" x="4273550" y="1971675"/>
          <p14:tracePt t="12390" x="4303713" y="1971675"/>
          <p14:tracePt t="12398" x="4378325" y="1971675"/>
          <p14:tracePt t="12407" x="4452938" y="1971675"/>
          <p14:tracePt t="12414" x="4541838" y="1971675"/>
          <p14:tracePt t="12423" x="4632325" y="1971675"/>
          <p14:tracePt t="12430" x="4737100" y="1971675"/>
          <p14:tracePt t="12445" x="4840288" y="1987550"/>
          <p14:tracePt t="12451" x="4930775" y="2001838"/>
          <p14:tracePt t="12457" x="5019675" y="2001838"/>
          <p14:tracePt t="12463" x="5110163" y="2017713"/>
          <p14:tracePt t="12471" x="5184775" y="2017713"/>
          <p14:tracePt t="12479" x="5199063" y="2017713"/>
          <p14:tracePt t="12488" x="5259388" y="2032000"/>
          <p14:tracePt t="12496" x="5319713" y="2032000"/>
          <p14:tracePt t="12504" x="5348288" y="2032000"/>
          <p14:tracePt t="12512" x="5378450" y="2032000"/>
          <p14:tracePt t="12520" x="5408613" y="2046288"/>
          <p14:tracePt t="12528" x="5438775" y="2046288"/>
          <p14:tracePt t="12537" x="5453063" y="2046288"/>
          <p14:tracePt t="12545" x="5468938" y="2046288"/>
          <p14:tracePt t="12553" x="5483225" y="2046288"/>
          <p14:tracePt t="12578" x="5499100" y="2046288"/>
          <p14:tracePt t="12646" x="5499100" y="2062163"/>
          <p14:tracePt t="12810" x="5513388" y="2062163"/>
          <p14:tracePt t="12819" x="5527675" y="2062163"/>
          <p14:tracePt t="12825" x="5557838" y="2062163"/>
          <p14:tracePt t="12831" x="5602288" y="2076450"/>
          <p14:tracePt t="12841" x="5648325" y="2092325"/>
          <p14:tracePt t="12848" x="5707063" y="2106613"/>
          <p14:tracePt t="12856" x="5767388" y="2120900"/>
          <p14:tracePt t="12864" x="5797550" y="2136775"/>
          <p14:tracePt t="12872" x="5856288" y="2151063"/>
          <p14:tracePt t="12881" x="5902325" y="2166938"/>
          <p14:tracePt t="12888" x="5930900" y="2181225"/>
          <p14:tracePt t="12897" x="5961063" y="2197100"/>
          <p14:tracePt t="12905" x="5991225" y="2211388"/>
          <p14:tracePt t="12914" x="6021388" y="2225675"/>
          <p14:tracePt t="12921" x="6035675" y="2225675"/>
          <p14:tracePt t="12929" x="6035675" y="2241550"/>
          <p14:tracePt t="12937" x="6051550" y="2241550"/>
          <p14:tracePt t="12954" x="6051550" y="2255838"/>
          <p14:tracePt t="12970" x="6065838" y="2255838"/>
          <p14:tracePt t="12987" x="6065838" y="2271713"/>
          <p14:tracePt t="13011" x="6065838" y="2286000"/>
          <p14:tracePt t="13030" x="6065838" y="2300288"/>
          <p14:tracePt t="13036" x="6065838" y="2316163"/>
          <p14:tracePt t="13046" x="6065838" y="2330450"/>
          <p14:tracePt t="13052" x="6065838" y="2360613"/>
          <p14:tracePt t="13061" x="6065838" y="2374900"/>
          <p14:tracePt t="13069" x="6065838" y="2390775"/>
          <p14:tracePt t="13077" x="6081713" y="2405063"/>
          <p14:tracePt t="13085" x="6081713" y="2420938"/>
          <p14:tracePt t="13093" x="6081713" y="2435225"/>
          <p14:tracePt t="13106" x="6081713" y="2451100"/>
          <p14:tracePt t="13117" x="6081713" y="2465388"/>
          <p14:tracePt t="13143" x="6081713" y="2479675"/>
          <p14:tracePt t="13176" x="6081713" y="2495550"/>
          <p14:tracePt t="13216" x="6081713" y="2509838"/>
          <p14:tracePt t="13301" x="6081713" y="2525713"/>
          <p14:tracePt t="18267" x="6081713" y="2540000"/>
          <p14:tracePt t="18275" x="6081713" y="2554288"/>
          <p14:tracePt t="18291" x="6081713" y="2570163"/>
          <p14:tracePt t="18301" x="6065838" y="2570163"/>
          <p14:tracePt t="18307" x="6065838" y="2584450"/>
          <p14:tracePt t="18326" x="6065838" y="2600325"/>
          <p14:tracePt t="18332" x="6065838" y="2614613"/>
          <p14:tracePt t="18349" x="6065838" y="2628900"/>
          <p14:tracePt t="18356" x="6051550" y="2644775"/>
          <p14:tracePt t="18366" x="6051550" y="2659063"/>
          <p14:tracePt t="18373" x="6035675" y="2674938"/>
          <p14:tracePt t="18382" x="6035675" y="2689225"/>
          <p14:tracePt t="18389" x="6035675" y="2705100"/>
          <p14:tracePt t="18397" x="6021388" y="2719388"/>
          <p14:tracePt t="18406" x="6021388" y="2733675"/>
          <p14:tracePt t="18421" x="6007100" y="2749550"/>
          <p14:tracePt t="18455" x="6007100" y="2763838"/>
          <p14:tracePt t="18497" x="6007100" y="2779713"/>
          <p14:tracePt t="18520" x="5991225" y="2794000"/>
          <p14:tracePt t="18537" x="5991225" y="2808288"/>
          <p14:tracePt t="18561" x="5976938" y="2824163"/>
          <p14:tracePt t="18621" x="5976938" y="2838450"/>
          <p14:tracePt t="18636" x="5961063" y="2838450"/>
          <p14:tracePt t="18667" x="5961063" y="2854325"/>
          <p14:tracePt t="18675" x="5946775" y="2854325"/>
          <p14:tracePt t="18683" x="5946775" y="2868613"/>
          <p14:tracePt t="18691" x="5930900" y="2868613"/>
          <p14:tracePt t="18700" x="5930900" y="2882900"/>
          <p14:tracePt t="18716" x="5902325" y="2898775"/>
          <p14:tracePt t="18724" x="5902325" y="2913063"/>
          <p14:tracePt t="18732" x="5886450" y="2943225"/>
          <p14:tracePt t="18740" x="5872163" y="2959100"/>
          <p14:tracePt t="18749" x="5856288" y="2987675"/>
          <p14:tracePt t="18758" x="5842000" y="3017838"/>
          <p14:tracePt t="18765" x="5827713" y="3048000"/>
          <p14:tracePt t="18775" x="5797550" y="3092450"/>
          <p14:tracePt t="18781" x="5767388" y="3122613"/>
          <p14:tracePt t="18791" x="5753100" y="3152775"/>
          <p14:tracePt t="18798" x="5722938" y="3182938"/>
          <p14:tracePt t="18806" x="5692775" y="3213100"/>
          <p14:tracePt t="18815" x="5648325" y="3257550"/>
          <p14:tracePt t="18822" x="5602288" y="3287713"/>
          <p14:tracePt t="18830" x="5573713" y="3316288"/>
          <p14:tracePt t="18839" x="5543550" y="3332163"/>
          <p14:tracePt t="18847" x="5483225" y="3376613"/>
          <p14:tracePt t="18855" x="5453063" y="3406775"/>
          <p14:tracePt t="18863" x="5422900" y="3421063"/>
          <p14:tracePt t="18874" x="5394325" y="3436938"/>
          <p14:tracePt t="18880" x="5364163" y="3481388"/>
          <p14:tracePt t="18888" x="5334000" y="3495675"/>
          <p14:tracePt t="18896" x="5273675" y="3541713"/>
          <p14:tracePt t="18904" x="5245100" y="3570288"/>
          <p14:tracePt t="18912" x="5214938" y="3600450"/>
          <p14:tracePt t="18920" x="5168900" y="3616325"/>
          <p14:tracePt t="18929" x="5140325" y="3644900"/>
          <p14:tracePt t="18937" x="5094288" y="3675063"/>
          <p14:tracePt t="18946" x="5049838" y="3690938"/>
          <p14:tracePt t="18953" x="5019675" y="3705225"/>
          <p14:tracePt t="18963" x="4991100" y="3721100"/>
          <p14:tracePt t="18969" x="4945063" y="3735388"/>
          <p14:tracePt t="18979" x="4914900" y="3749675"/>
          <p14:tracePt t="18985" x="4870450" y="3765550"/>
          <p14:tracePt t="18996" x="4840288" y="3779838"/>
          <p14:tracePt t="19002" x="4795838" y="3795713"/>
          <p14:tracePt t="19012" x="4781550" y="3810000"/>
          <p14:tracePt t="19019" x="4737100" y="3824288"/>
          <p14:tracePt t="19029" x="4706938" y="3840163"/>
          <p14:tracePt t="19035" x="4691063" y="3854450"/>
          <p14:tracePt t="19043" x="4660900" y="3854450"/>
          <p14:tracePt t="19051" x="4632325" y="3870325"/>
          <p14:tracePt t="19060" x="4602163" y="3884613"/>
          <p14:tracePt t="19068" x="4572000" y="3898900"/>
          <p14:tracePt t="19076" x="4527550" y="3914775"/>
          <p14:tracePt t="19084" x="4483100" y="3929063"/>
          <p14:tracePt t="19096" x="4452938" y="3944938"/>
          <p14:tracePt t="19101" x="4437063" y="3959225"/>
          <p14:tracePt t="19109" x="4378325" y="3989388"/>
          <p14:tracePt t="19117" x="4348163" y="4019550"/>
          <p14:tracePt t="19125" x="4332288" y="4033838"/>
          <p14:tracePt t="19134" x="4287838" y="4049713"/>
          <p14:tracePt t="19141" x="4257675" y="4078288"/>
          <p14:tracePt t="19150" x="4229100" y="4094163"/>
          <p14:tracePt t="19158" x="4198938" y="4124325"/>
          <p14:tracePt t="19168" x="4168775" y="4138613"/>
          <p14:tracePt t="19174" x="4138613" y="4152900"/>
          <p14:tracePt t="19183" x="4108450" y="4168775"/>
          <p14:tracePt t="19191" x="4078288" y="4183063"/>
          <p14:tracePt t="19200" x="4064000" y="4183063"/>
          <p14:tracePt t="19207" x="4049713" y="4198938"/>
          <p14:tracePt t="19215" x="4019550" y="4198938"/>
          <p14:tracePt t="19224" x="4003675" y="4213225"/>
          <p14:tracePt t="19231" x="3989388" y="4213225"/>
          <p14:tracePt t="19239" x="3975100" y="4229100"/>
          <p14:tracePt t="19248" x="3959225" y="4229100"/>
          <p14:tracePt t="19256" x="3929063" y="4243388"/>
          <p14:tracePt t="19264" x="3914775" y="4257675"/>
          <p14:tracePt t="19272" x="3898900" y="4273550"/>
          <p14:tracePt t="19280" x="3870325" y="4287838"/>
          <p14:tracePt t="19289" x="3840163" y="4303713"/>
          <p14:tracePt t="19300" x="3795713" y="4318000"/>
          <p14:tracePt t="19305" x="3765550" y="4332288"/>
          <p14:tracePt t="19313" x="3721100" y="4348163"/>
          <p14:tracePt t="19322" x="3675063" y="4362450"/>
          <p14:tracePt t="19329" x="3616325" y="4378325"/>
          <p14:tracePt t="19338" x="3556000" y="4378325"/>
          <p14:tracePt t="19346" x="3495675" y="4392613"/>
          <p14:tracePt t="19355" x="3436938" y="4406900"/>
          <p14:tracePt t="19362" x="3390900" y="4422775"/>
          <p14:tracePt t="19372" x="3346450" y="4437063"/>
          <p14:tracePt t="19378" x="3287713" y="4437063"/>
          <p14:tracePt t="19388" x="3241675" y="4452938"/>
          <p14:tracePt t="19395" x="3213100" y="4452938"/>
          <p14:tracePt t="19404" x="3182938" y="4467225"/>
          <p14:tracePt t="19411" x="3136900" y="4467225"/>
          <p14:tracePt t="19420" x="3108325" y="4467225"/>
          <p14:tracePt t="19427" x="3078163" y="4467225"/>
          <p14:tracePt t="19436" x="3048000" y="4467225"/>
          <p14:tracePt t="19444" x="3033713" y="4467225"/>
          <p14:tracePt t="19452" x="3003550" y="4467225"/>
          <p14:tracePt t="19460" x="2987675" y="4467225"/>
          <p14:tracePt t="19472" x="2973388" y="4452938"/>
          <p14:tracePt t="19485" x="2959100" y="4452938"/>
          <p14:tracePt t="19493" x="2959100" y="4437063"/>
          <p14:tracePt t="19518" x="2943225" y="4422775"/>
          <p14:tracePt t="19576" x="2943225" y="4406900"/>
          <p14:tracePt t="19633" x="2943225" y="4392613"/>
          <p14:tracePt t="19693" x="2959100" y="4392613"/>
          <p14:tracePt t="19700" x="2959100" y="4378325"/>
          <p14:tracePt t="19715" x="2973388" y="4378325"/>
          <p14:tracePt t="19722" x="3003550" y="4378325"/>
          <p14:tracePt t="19731" x="3017838" y="4378325"/>
          <p14:tracePt t="19739" x="3048000" y="4378325"/>
          <p14:tracePt t="19747" x="3092450" y="4362450"/>
          <p14:tracePt t="19755" x="3136900" y="4362450"/>
          <p14:tracePt t="19763" x="3182938" y="4348163"/>
          <p14:tracePt t="19771" x="3227388" y="4348163"/>
          <p14:tracePt t="19780" x="3287713" y="4348163"/>
          <p14:tracePt t="19792" x="3332163" y="4332288"/>
          <p14:tracePt t="19799" x="3362325" y="4332288"/>
          <p14:tracePt t="19805" x="3406775" y="4332288"/>
          <p14:tracePt t="19815" x="3451225" y="4332288"/>
          <p14:tracePt t="19821" x="3481388" y="4332288"/>
          <p14:tracePt t="19829" x="3525838" y="4332288"/>
          <p14:tracePt t="19838" x="3541713" y="4332288"/>
          <p14:tracePt t="19845" x="3570288" y="4332288"/>
          <p14:tracePt t="19853" x="3586163" y="4332288"/>
          <p14:tracePt t="19862" x="3600450" y="4332288"/>
          <p14:tracePt t="19869" x="3616325" y="4332288"/>
          <p14:tracePt t="19877" x="3616325" y="4348163"/>
          <p14:tracePt t="19885" x="3630613" y="4348163"/>
          <p14:tracePt t="19910" x="3644900" y="4348163"/>
          <p14:tracePt t="20118" x="3630613" y="4348163"/>
          <p14:tracePt t="20239" x="3630613" y="4362450"/>
          <p14:tracePt t="20316" x="3616325" y="4362450"/>
          <p14:tracePt t="20413" x="3616325" y="4378325"/>
          <p14:tracePt t="20665" x="3616325" y="4362450"/>
          <p14:tracePt t="20887" x="3630613" y="4362450"/>
          <p14:tracePt t="20902" x="3630613" y="4348163"/>
          <p14:tracePt t="21099" x="3644900" y="4348163"/>
          <p14:tracePt t="21130" x="3660775" y="4348163"/>
          <p14:tracePt t="21163" x="3675063" y="4348163"/>
          <p14:tracePt t="21188" x="3675063" y="4332288"/>
          <p14:tracePt t="21663" x="3690938" y="4332288"/>
          <p14:tracePt t="21703" x="3705225" y="4332288"/>
          <p14:tracePt t="21719" x="3721100" y="4332288"/>
          <p14:tracePt t="21736" x="3735388" y="4332288"/>
          <p14:tracePt t="21742" x="3749675" y="4332288"/>
          <p14:tracePt t="21750" x="3765550" y="4332288"/>
          <p14:tracePt t="21759" x="3765550" y="4318000"/>
          <p14:tracePt t="21766" x="3795713" y="4318000"/>
          <p14:tracePt t="21775" x="3810000" y="4318000"/>
          <p14:tracePt t="21783" x="3824288" y="4318000"/>
          <p14:tracePt t="21791" x="3840163" y="4318000"/>
          <p14:tracePt t="21799" x="3854450" y="4318000"/>
          <p14:tracePt t="21811" x="3870325" y="4318000"/>
          <p14:tracePt t="21816" x="3898900" y="4303713"/>
          <p14:tracePt t="21824" x="3914775" y="4303713"/>
          <p14:tracePt t="21833" x="3929063" y="4303713"/>
          <p14:tracePt t="21840" x="3959225" y="4303713"/>
          <p14:tracePt t="21850" x="3989388" y="4303713"/>
          <p14:tracePt t="21856" x="4019550" y="4303713"/>
          <p14:tracePt t="21866" x="4033838" y="4303713"/>
          <p14:tracePt t="21873" x="4049713" y="4287838"/>
          <p14:tracePt t="21883" x="4078288" y="4287838"/>
          <p14:tracePt t="21889" x="4094163" y="4287838"/>
          <p14:tracePt t="21900" x="4108450" y="4287838"/>
          <p14:tracePt t="21905" x="4124325" y="4273550"/>
          <p14:tracePt t="21914" x="4152900" y="4273550"/>
          <p14:tracePt t="21922" x="4168775" y="4273550"/>
          <p14:tracePt t="21930" x="4198938" y="4257675"/>
          <p14:tracePt t="21938" x="4229100" y="4257675"/>
          <p14:tracePt t="21946" x="4273550" y="4257675"/>
          <p14:tracePt t="21954" x="4303713" y="4257675"/>
          <p14:tracePt t="21963" x="4332288" y="4257675"/>
          <p14:tracePt t="21971" x="4362450" y="4257675"/>
          <p14:tracePt t="21979" x="4437063" y="4243388"/>
          <p14:tracePt t="21987" x="4452938" y="4243388"/>
          <p14:tracePt t="21995" x="4511675" y="4243388"/>
          <p14:tracePt t="22004" x="4557713" y="4229100"/>
          <p14:tracePt t="22012" x="4602163" y="4229100"/>
          <p14:tracePt t="22020" x="4646613" y="4229100"/>
          <p14:tracePt t="22028" x="4691063" y="4213225"/>
          <p14:tracePt t="22036" x="4737100" y="4213225"/>
          <p14:tracePt t="22045" x="4781550" y="4213225"/>
          <p14:tracePt t="22053" x="4826000" y="4213225"/>
          <p14:tracePt t="22061" x="4870450" y="4213225"/>
          <p14:tracePt t="22069" x="4900613" y="4213225"/>
          <p14:tracePt t="22077" x="4945063" y="4213225"/>
          <p14:tracePt t="22086" x="4991100" y="4213225"/>
          <p14:tracePt t="22094" x="5035550" y="4213225"/>
          <p14:tracePt t="22102" x="5094288" y="4213225"/>
          <p14:tracePt t="22110" x="5110163" y="4213225"/>
          <p14:tracePt t="22118" x="5184775" y="4213225"/>
          <p14:tracePt t="22127" x="5229225" y="4213225"/>
          <p14:tracePt t="22134" x="5273675" y="4213225"/>
          <p14:tracePt t="22143" x="5319713" y="4213225"/>
          <p14:tracePt t="22151" x="5334000" y="4213225"/>
          <p14:tracePt t="22159" x="5378450" y="4213225"/>
          <p14:tracePt t="22168" x="5422900" y="4213225"/>
          <p14:tracePt t="22176" x="5453063" y="4213225"/>
          <p14:tracePt t="22183" x="5499100" y="4213225"/>
          <p14:tracePt t="22192" x="5543550" y="4213225"/>
          <p14:tracePt t="22200" x="5573713" y="4213225"/>
          <p14:tracePt t="22208" x="5602288" y="4213225"/>
          <p14:tracePt t="22217" x="5648325" y="4229100"/>
          <p14:tracePt t="22225" x="5676900" y="4229100"/>
          <p14:tracePt t="22233" x="5707063" y="4229100"/>
          <p14:tracePt t="22241" x="5753100" y="4243388"/>
          <p14:tracePt t="22250" x="5781675" y="4243388"/>
          <p14:tracePt t="22257" x="5811838" y="4243388"/>
          <p14:tracePt t="22267" x="5827713" y="4243388"/>
          <p14:tracePt t="22274" x="5842000" y="4257675"/>
          <p14:tracePt t="22283" x="5856288" y="4257675"/>
          <p14:tracePt t="22577" x="5872163" y="4257675"/>
          <p14:tracePt t="22585" x="5886450" y="4257675"/>
          <p14:tracePt t="22593" x="5916613" y="4287838"/>
          <p14:tracePt t="22601" x="5946775" y="4303713"/>
          <p14:tracePt t="22609" x="5976938" y="4332288"/>
          <p14:tracePt t="22619" x="6021388" y="4348163"/>
          <p14:tracePt t="22625" x="6051550" y="4378325"/>
          <p14:tracePt t="22633" x="6110288" y="4406900"/>
          <p14:tracePt t="22641" x="6126163" y="4422775"/>
          <p14:tracePt t="22649" x="6170613" y="4452938"/>
          <p14:tracePt t="22658" x="6184900" y="4467225"/>
          <p14:tracePt t="22666" x="6215063" y="4483100"/>
          <p14:tracePt t="22676" x="6245225" y="4497388"/>
          <p14:tracePt t="22682" x="6261100" y="4511675"/>
          <p14:tracePt t="22694" x="6275388" y="4527550"/>
          <p14:tracePt t="22699" x="6289675" y="4527550"/>
          <p14:tracePt t="22717" x="6305550" y="4541838"/>
          <p14:tracePt t="22782" x="6305550" y="4557713"/>
          <p14:tracePt t="25376" x="6319838" y="4557713"/>
          <p14:tracePt t="25385" x="6335713" y="4557713"/>
          <p14:tracePt t="25390" x="6380163" y="4572000"/>
          <p14:tracePt t="25398" x="6410325" y="4602163"/>
          <p14:tracePt t="25406" x="6469063" y="4632325"/>
          <p14:tracePt t="25413" x="6515100" y="4676775"/>
          <p14:tracePt t="25423" x="6573838" y="4706938"/>
          <p14:tracePt t="25429" x="6634163" y="4751388"/>
          <p14:tracePt t="25438" x="6692900" y="4795838"/>
          <p14:tracePt t="25446" x="6738938" y="4840288"/>
          <p14:tracePt t="25455" x="6783388" y="4900613"/>
          <p14:tracePt t="25466" x="6843713" y="4960938"/>
          <p14:tracePt t="25471" x="6888163" y="5035550"/>
          <p14:tracePt t="25479" x="6932613" y="5094288"/>
          <p14:tracePt t="25487" x="6962775" y="5168900"/>
          <p14:tracePt t="25499" x="6992938" y="5229225"/>
          <p14:tracePt t="25504" x="7023100" y="5289550"/>
          <p14:tracePt t="25511" x="7037388" y="5348288"/>
          <p14:tracePt t="25520" x="7067550" y="5408613"/>
          <p14:tracePt t="25528" x="7081838" y="5453063"/>
          <p14:tracePt t="25537" x="7097713" y="5513388"/>
          <p14:tracePt t="25544" x="7126288" y="5557838"/>
          <p14:tracePt t="25553" x="7142163" y="5602288"/>
          <p14:tracePt t="25560" x="7156450" y="5648325"/>
          <p14:tracePt t="25570" x="7186613" y="5707063"/>
          <p14:tracePt t="25577" x="7200900" y="5722938"/>
          <p14:tracePt t="25586" x="7216775" y="5767388"/>
          <p14:tracePt t="25593" x="7231063" y="5797550"/>
          <p14:tracePt t="25603" x="7246938" y="5827713"/>
          <p14:tracePt t="25609" x="7277100" y="5856288"/>
          <p14:tracePt t="25619" x="7291388" y="5886450"/>
          <p14:tracePt t="25626" x="7291388" y="5916613"/>
          <p14:tracePt t="25634" x="7305675" y="5930900"/>
          <p14:tracePt t="25642" x="7321550" y="5961063"/>
          <p14:tracePt t="25650" x="7321550" y="5991225"/>
          <p14:tracePt t="25658" x="7335838" y="6007100"/>
          <p14:tracePt t="25670" x="7351713" y="6035675"/>
          <p14:tracePt t="25675" x="7351713" y="6051550"/>
          <p14:tracePt t="25683" x="7366000" y="6081713"/>
          <p14:tracePt t="25691" x="7380288" y="6110288"/>
          <p14:tracePt t="25699" x="7380288" y="6126163"/>
          <p14:tracePt t="25708" x="7396163" y="6156325"/>
          <p14:tracePt t="25716" x="7396163" y="6170613"/>
          <p14:tracePt t="25724" x="7396163" y="6184900"/>
          <p14:tracePt t="25732" x="7410450" y="6200775"/>
          <p14:tracePt t="25741" x="7410450" y="6215063"/>
          <p14:tracePt t="25759" x="7410450" y="6230938"/>
          <p14:tracePt t="25775" x="7410450" y="6245225"/>
          <p14:tracePt t="27035" x="7440613" y="6245225"/>
          <p14:tracePt t="27045" x="7470775" y="6245225"/>
          <p14:tracePt t="27051" x="7531100" y="6245225"/>
          <p14:tracePt t="27057" x="7605713" y="6245225"/>
          <p14:tracePt t="27066" x="7694613" y="6245225"/>
          <p14:tracePt t="27073" x="7859713" y="6230938"/>
          <p14:tracePt t="27083" x="7978775" y="6215063"/>
          <p14:tracePt t="27090" x="8128000" y="6215063"/>
          <p14:tracePt t="27099" x="8262938" y="6215063"/>
          <p14:tracePt t="27106" x="8426450" y="6215063"/>
          <p14:tracePt t="27116" x="8605838" y="6215063"/>
          <p14:tracePt t="27123" x="8696325" y="6215063"/>
          <p14:tracePt t="27132" x="8845550" y="6215063"/>
          <p14:tracePt t="27139" x="8978900" y="6215063"/>
          <p14:tracePt t="27149" x="9113838" y="6215063"/>
          <p14:tracePt t="27155" x="9218613" y="6215063"/>
          <p14:tracePt t="27165" x="9248775" y="6215063"/>
          <p14:tracePt t="27171" x="9323388" y="6230938"/>
          <p14:tracePt t="27180" x="9383713" y="6230938"/>
          <p14:tracePt t="27188" x="9412288" y="6245225"/>
          <p14:tracePt t="27196" x="9442450" y="6245225"/>
          <p14:tracePt t="27205" x="9458325" y="6245225"/>
          <p14:tracePt t="27212" x="9472613" y="6245225"/>
          <p14:tracePt t="27220" x="9486900" y="6245225"/>
          <p14:tracePt t="27229" x="9502775" y="6245225"/>
          <p14:tracePt t="27262" x="9517063" y="6245225"/>
          <p14:tracePt t="27992" x="9517063" y="6261100"/>
          <p14:tracePt t="32546" x="9502775" y="6261100"/>
          <p14:tracePt t="32554" x="9486900" y="6261100"/>
          <p14:tracePt t="32561" x="9472613" y="6261100"/>
          <p14:tracePt t="32570" x="9442450" y="6261100"/>
          <p14:tracePt t="32574" x="9412288" y="6261100"/>
          <p14:tracePt t="32584" x="9367838" y="6261100"/>
          <p14:tracePt t="32591" x="9323388" y="6275388"/>
          <p14:tracePt t="32599" x="9278938" y="6275388"/>
          <p14:tracePt t="32608" x="9204325" y="6289675"/>
          <p14:tracePt t="32615" x="9144000" y="6289675"/>
          <p14:tracePt t="32624" x="9083675" y="6305550"/>
          <p14:tracePt t="32632" x="9009063" y="6305550"/>
          <p14:tracePt t="32640" x="8950325" y="6305550"/>
          <p14:tracePt t="32648" x="8920163" y="6305550"/>
          <p14:tracePt t="32656" x="8859838" y="6305550"/>
          <p14:tracePt t="32664" x="8829675" y="6305550"/>
          <p14:tracePt t="32673" x="8785225" y="6305550"/>
          <p14:tracePt t="32681" x="8755063" y="6305550"/>
          <p14:tracePt t="32689" x="8724900" y="6305550"/>
          <p14:tracePt t="32705" x="8710613" y="6305550"/>
          <p14:tracePt t="32714" x="8696325" y="6305550"/>
          <p14:tracePt t="32821" x="8710613" y="6305550"/>
          <p14:tracePt t="32846" x="8724900" y="6305550"/>
          <p14:tracePt t="32853" x="8740775" y="6305550"/>
          <p14:tracePt t="32861" x="8755063" y="6305550"/>
          <p14:tracePt t="32869" x="8755063" y="6319838"/>
          <p14:tracePt t="32877" x="8785225" y="6319838"/>
          <p14:tracePt t="32885" x="8815388" y="6319838"/>
          <p14:tracePt t="32894" x="8845550" y="6319838"/>
          <p14:tracePt t="32902" x="8875713" y="6319838"/>
          <p14:tracePt t="32910" x="8920163" y="6319838"/>
          <p14:tracePt t="32918" x="8964613" y="6319838"/>
          <p14:tracePt t="32926" x="9009063" y="6319838"/>
          <p14:tracePt t="32934" x="9069388" y="6319838"/>
          <p14:tracePt t="32942" x="9129713" y="6319838"/>
          <p14:tracePt t="32951" x="9174163" y="6319838"/>
          <p14:tracePt t="32959" x="9204325" y="6319838"/>
          <p14:tracePt t="32967" x="9248775" y="6319838"/>
          <p14:tracePt t="32975" x="9293225" y="6319838"/>
          <p14:tracePt t="32983" x="9323388" y="6319838"/>
          <p14:tracePt t="32992" x="9353550" y="6335713"/>
          <p14:tracePt t="33000" x="9367838" y="6335713"/>
          <p14:tracePt t="33008" x="9383713" y="6335713"/>
          <p14:tracePt t="33016" x="9398000" y="6335713"/>
          <p14:tracePt t="33024" x="9412288" y="6335713"/>
          <p14:tracePt t="33050" x="9428163" y="6335713"/>
          <p14:tracePt t="40238" x="9428163" y="6319838"/>
          <p14:tracePt t="40246" x="9428163" y="6261100"/>
          <p14:tracePt t="40253" x="9428163" y="6156325"/>
          <p14:tracePt t="40260" x="9428163" y="5946775"/>
          <p14:tracePt t="40269" x="9442450" y="5722938"/>
          <p14:tracePt t="40276" x="9458325" y="5408613"/>
          <p14:tracePt t="40284" x="9502775" y="5019675"/>
          <p14:tracePt t="40292" x="9563100" y="4572000"/>
          <p14:tracePt t="40300" x="9607550" y="4019550"/>
          <p14:tracePt t="40309" x="9652000" y="3481388"/>
          <p14:tracePt t="40317" x="9726613" y="2898775"/>
          <p14:tracePt t="40325" x="9771063" y="2360613"/>
          <p14:tracePt t="40333" x="9817100" y="2120900"/>
          <p14:tracePt t="40342" x="9861550" y="1673225"/>
          <p14:tracePt t="40349" x="9906000" y="1300163"/>
          <p14:tracePt t="40357" x="9950450" y="1001713"/>
          <p14:tracePt t="40365" x="9966325" y="896938"/>
          <p14:tracePt t="40373" x="10010775" y="701675"/>
          <p14:tracePt t="40382" x="10025063" y="538163"/>
          <p14:tracePt t="40390" x="10055225" y="419100"/>
          <p14:tracePt t="40398" x="10071100" y="342900"/>
          <p14:tracePt t="40406" x="10085388" y="254000"/>
          <p14:tracePt t="40415" x="10099675" y="193675"/>
          <p14:tracePt t="40423" x="10115550" y="134938"/>
          <p14:tracePt t="40431" x="10129838" y="603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0D73-7969-E843-B5A8-816EB0435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2" y="-287441"/>
            <a:ext cx="717082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Evolution of the 2013-2016 event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57BB97-5DB8-BA4D-9E8E-D3C435E6AB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3425"/>
          <a:stretch/>
        </p:blipFill>
        <p:spPr>
          <a:xfrm>
            <a:off x="721895" y="1038122"/>
            <a:ext cx="11156158" cy="27331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B95985-EEB4-754C-8FEA-C104E8C322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" t="52973" r="-206" b="452"/>
          <a:stretch/>
        </p:blipFill>
        <p:spPr>
          <a:xfrm>
            <a:off x="836442" y="3735131"/>
            <a:ext cx="11156158" cy="2733105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7907BFA-71E9-EA4D-8A17-E31E839741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7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14"/>
    </mc:Choice>
    <mc:Fallback xmlns="">
      <p:transition spd="slow" advTm="72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30" x="10339388" y="388938"/>
          <p14:tracePt t="13862" x="10339388" y="403225"/>
          <p14:tracePt t="13878" x="10325100" y="419100"/>
          <p14:tracePt t="13895" x="10325100" y="433388"/>
          <p14:tracePt t="13904" x="10294938" y="463550"/>
          <p14:tracePt t="13911" x="10294938" y="477838"/>
          <p14:tracePt t="13918" x="10264775" y="522288"/>
          <p14:tracePt t="13926" x="10248900" y="568325"/>
          <p14:tracePt t="13934" x="10220325" y="642938"/>
          <p14:tracePt t="13943" x="10174288" y="762000"/>
          <p14:tracePt t="13951" x="10145713" y="822325"/>
          <p14:tracePt t="13962" x="10099675" y="911225"/>
          <p14:tracePt t="13968" x="10071100" y="1001713"/>
          <p14:tracePt t="13976" x="10025063" y="1104900"/>
          <p14:tracePt t="13984" x="9950450" y="1314450"/>
          <p14:tracePt t="13992" x="9920288" y="1435100"/>
          <p14:tracePt t="14001" x="9875838" y="1584325"/>
          <p14:tracePt t="14008" x="9831388" y="1747838"/>
          <p14:tracePt t="14018" x="9786938" y="1943100"/>
          <p14:tracePt t="14025" x="9726613" y="2136775"/>
          <p14:tracePt t="14034" x="9682163" y="2330450"/>
          <p14:tracePt t="14041" x="9621838" y="2554288"/>
          <p14:tracePt t="14051" x="9577388" y="2749550"/>
          <p14:tracePt t="14057" x="9517063" y="2928938"/>
          <p14:tracePt t="14067" x="9486900" y="3017838"/>
          <p14:tracePt t="14074" x="9442450" y="3182938"/>
          <p14:tracePt t="14083" x="9383713" y="3316288"/>
          <p14:tracePt t="14090" x="9337675" y="3436938"/>
          <p14:tracePt t="14098" x="9293225" y="3541713"/>
          <p14:tracePt t="14107" x="9263063" y="3630613"/>
          <p14:tracePt t="14115" x="9232900" y="3721100"/>
          <p14:tracePt t="14123" x="9188450" y="3810000"/>
          <p14:tracePt t="14131" x="9174163" y="3898900"/>
          <p14:tracePt t="14139" x="9144000" y="3989388"/>
          <p14:tracePt t="14151" x="9113838" y="4064000"/>
          <p14:tracePt t="14156" x="9083675" y="4152900"/>
          <p14:tracePt t="14164" x="9055100" y="4229100"/>
          <p14:tracePt t="14172" x="9024938" y="4303713"/>
          <p14:tracePt t="14180" x="9009063" y="4378325"/>
          <p14:tracePt t="14188" x="8978900" y="4437063"/>
          <p14:tracePt t="14196" x="8964613" y="4511675"/>
          <p14:tracePt t="14205" x="8950325" y="4541838"/>
          <p14:tracePt t="14213" x="8934450" y="4586288"/>
          <p14:tracePt t="14222" x="8904288" y="4660900"/>
          <p14:tracePt t="14229" x="8875713" y="4691063"/>
          <p14:tracePt t="14238" x="8875713" y="4721225"/>
          <p14:tracePt t="14246" x="8845550" y="4751388"/>
          <p14:tracePt t="14255" x="8815388" y="4795838"/>
          <p14:tracePt t="14262" x="8785225" y="4840288"/>
          <p14:tracePt t="14271" x="8755063" y="4870450"/>
          <p14:tracePt t="14278" x="8740775" y="4900613"/>
          <p14:tracePt t="14286" x="8710613" y="4930775"/>
          <p14:tracePt t="14295" x="8680450" y="4960938"/>
          <p14:tracePt t="14303" x="8636000" y="4991100"/>
          <p14:tracePt t="14311" x="8621713" y="5019675"/>
          <p14:tracePt t="14319" x="8575675" y="5065713"/>
          <p14:tracePt t="14327" x="8561388" y="5080000"/>
          <p14:tracePt t="14335" x="8531225" y="5110163"/>
          <p14:tracePt t="14344" x="8501063" y="5140325"/>
          <p14:tracePt t="14356" x="8470900" y="5168900"/>
          <p14:tracePt t="14361" x="8442325" y="5184775"/>
          <p14:tracePt t="14368" x="8412163" y="5229225"/>
          <p14:tracePt t="14376" x="8396288" y="5245100"/>
          <p14:tracePt t="14384" x="8367713" y="5273675"/>
          <p14:tracePt t="14394" x="8307388" y="5303838"/>
          <p14:tracePt t="14401" x="8277225" y="5319713"/>
          <p14:tracePt t="14410" x="8247063" y="5348288"/>
          <p14:tracePt t="14417" x="8232775" y="5364163"/>
          <p14:tracePt t="14427" x="8202613" y="5378450"/>
          <p14:tracePt t="14433" x="8172450" y="5408613"/>
          <p14:tracePt t="14443" x="8142288" y="5422900"/>
          <p14:tracePt t="14450" x="8113713" y="5438775"/>
          <p14:tracePt t="14460" x="8097838" y="5453063"/>
          <p14:tracePt t="14466" x="8067675" y="5468938"/>
          <p14:tracePt t="14474" x="8039100" y="5483225"/>
          <p14:tracePt t="14483" x="8008938" y="5483225"/>
          <p14:tracePt t="14491" x="7993063" y="5499100"/>
          <p14:tracePt t="14499" x="7978775" y="5513388"/>
          <p14:tracePt t="14507" x="7948613" y="5527675"/>
          <p14:tracePt t="14515" x="7934325" y="5527675"/>
          <p14:tracePt t="14523" x="7918450" y="5557838"/>
          <p14:tracePt t="14532" x="7904163" y="5557838"/>
          <p14:tracePt t="14541" x="7888288" y="5573713"/>
          <p14:tracePt t="14548" x="7874000" y="5573713"/>
          <p14:tracePt t="14556" x="7874000" y="5588000"/>
          <p14:tracePt t="14564" x="7859713" y="5588000"/>
          <p14:tracePt t="14581" x="7859713" y="5602288"/>
          <p14:tracePt t="14589" x="7843838" y="5602288"/>
          <p14:tracePt t="14615" x="7843838" y="5618163"/>
          <p14:tracePt t="15262" x="7829550" y="5618163"/>
          <p14:tracePt t="15359" x="7813675" y="5618163"/>
          <p14:tracePt t="15449" x="7799388" y="5618163"/>
          <p14:tracePt t="15473" x="7799388" y="5632450"/>
          <p14:tracePt t="15482" x="7785100" y="5632450"/>
          <p14:tracePt t="15497" x="7769225" y="5632450"/>
          <p14:tracePt t="15514" x="7754938" y="5632450"/>
          <p14:tracePt t="15523" x="7739063" y="5632450"/>
          <p14:tracePt t="15529" x="7724775" y="5632450"/>
          <p14:tracePt t="15539" x="7708900" y="5632450"/>
          <p14:tracePt t="15546" x="7694613" y="5648325"/>
          <p14:tracePt t="15554" x="7680325" y="5648325"/>
          <p14:tracePt t="15562" x="7664450" y="5648325"/>
          <p14:tracePt t="15570" x="7634288" y="5648325"/>
          <p14:tracePt t="15579" x="7620000" y="5648325"/>
          <p14:tracePt t="15587" x="7589838" y="5648325"/>
          <p14:tracePt t="15595" x="7559675" y="5648325"/>
          <p14:tracePt t="15603" x="7545388" y="5662613"/>
          <p14:tracePt t="15611" x="7515225" y="5662613"/>
          <p14:tracePt t="15623" x="7485063" y="5662613"/>
          <p14:tracePt t="15628" x="7470775" y="5676900"/>
          <p14:tracePt t="15636" x="7454900" y="5676900"/>
          <p14:tracePt t="15645" x="7440613" y="5676900"/>
          <p14:tracePt t="15653" x="7426325" y="5676900"/>
          <p14:tracePt t="15669" x="7410450" y="5676900"/>
          <p14:tracePt t="15678" x="7410450" y="5692775"/>
          <p14:tracePt t="15685" x="7396163" y="5692775"/>
          <p14:tracePt t="16520" x="7396163" y="5676900"/>
          <p14:tracePt t="16527" x="7380288" y="5662613"/>
          <p14:tracePt t="16544" x="7380288" y="5648325"/>
          <p14:tracePt t="16552" x="7380288" y="5632450"/>
          <p14:tracePt t="16560" x="7380288" y="5618163"/>
          <p14:tracePt t="16568" x="7366000" y="5602288"/>
          <p14:tracePt t="16576" x="7366000" y="5573713"/>
          <p14:tracePt t="16585" x="7366000" y="5543550"/>
          <p14:tracePt t="16594" x="7366000" y="5499100"/>
          <p14:tracePt t="16601" x="7366000" y="5453063"/>
          <p14:tracePt t="16610" x="7366000" y="5394325"/>
          <p14:tracePt t="16617" x="7366000" y="5334000"/>
          <p14:tracePt t="16626" x="7366000" y="5259388"/>
          <p14:tracePt t="16634" x="7366000" y="5199063"/>
          <p14:tracePt t="16643" x="7366000" y="5124450"/>
          <p14:tracePt t="16650" x="7380288" y="5065713"/>
          <p14:tracePt t="16660" x="7380288" y="4991100"/>
          <p14:tracePt t="16666" x="7396163" y="4975225"/>
          <p14:tracePt t="16674" x="7396163" y="4914900"/>
          <p14:tracePt t="16683" x="7410450" y="4870450"/>
          <p14:tracePt t="16691" x="7410450" y="4826000"/>
          <p14:tracePt t="16699" x="7426325" y="4795838"/>
          <p14:tracePt t="16707" x="7440613" y="4721225"/>
          <p14:tracePt t="16715" x="7440613" y="4691063"/>
          <p14:tracePt t="16723" x="7454900" y="4646613"/>
          <p14:tracePt t="16731" x="7454900" y="4602163"/>
          <p14:tracePt t="16743" x="7470775" y="4557713"/>
          <p14:tracePt t="16748" x="7485063" y="4497388"/>
          <p14:tracePt t="16756" x="7485063" y="4483100"/>
          <p14:tracePt t="16764" x="7485063" y="4437063"/>
          <p14:tracePt t="16773" x="7500938" y="4378325"/>
          <p14:tracePt t="16782" x="7500938" y="4348163"/>
          <p14:tracePt t="16789" x="7515225" y="4318000"/>
          <p14:tracePt t="16798" x="7515225" y="4243388"/>
          <p14:tracePt t="16805" x="7531100" y="4229100"/>
          <p14:tracePt t="16815" x="7531100" y="4183063"/>
          <p14:tracePt t="16822" x="7531100" y="4152900"/>
          <p14:tracePt t="16831" x="7531100" y="4108450"/>
          <p14:tracePt t="16838" x="7531100" y="4064000"/>
          <p14:tracePt t="16848" x="7531100" y="4033838"/>
          <p14:tracePt t="16854" x="7531100" y="4003675"/>
          <p14:tracePt t="16864" x="7545388" y="3975100"/>
          <p14:tracePt t="16871" x="7545388" y="3944938"/>
          <p14:tracePt t="16879" x="7545388" y="3914775"/>
          <p14:tracePt t="16887" x="7545388" y="3898900"/>
          <p14:tracePt t="16895" x="7545388" y="3884613"/>
          <p14:tracePt t="16903" x="7545388" y="3870325"/>
          <p14:tracePt t="16920" x="7545388" y="3854450"/>
          <p14:tracePt t="16928" x="7545388" y="3840163"/>
          <p14:tracePt t="16972" x="7545388" y="3824288"/>
          <p14:tracePt t="17021" x="7531100" y="3824288"/>
          <p14:tracePt t="17077" x="7515225" y="3824288"/>
          <p14:tracePt t="17093" x="7515225" y="3810000"/>
          <p14:tracePt t="17110" x="7500938" y="3810000"/>
          <p14:tracePt t="17126" x="7485063" y="3810000"/>
          <p14:tracePt t="17133" x="7470775" y="3795713"/>
          <p14:tracePt t="17141" x="7440613" y="3779838"/>
          <p14:tracePt t="17149" x="7410450" y="3765550"/>
          <p14:tracePt t="17157" x="7380288" y="3749675"/>
          <p14:tracePt t="17165" x="7335838" y="3735388"/>
          <p14:tracePt t="17173" x="7305675" y="3705225"/>
          <p14:tracePt t="17181" x="7277100" y="3690938"/>
          <p14:tracePt t="17189" x="7246938" y="3675063"/>
          <p14:tracePt t="17198" x="7200900" y="3644900"/>
          <p14:tracePt t="17206" x="7172325" y="3630613"/>
          <p14:tracePt t="17214" x="7142163" y="3600450"/>
          <p14:tracePt t="17222" x="7112000" y="3586163"/>
          <p14:tracePt t="17231" x="7097713" y="3570288"/>
          <p14:tracePt t="17239" x="7067550" y="3541713"/>
          <p14:tracePt t="17247" x="7051675" y="3525838"/>
          <p14:tracePt t="17255" x="7037388" y="3511550"/>
          <p14:tracePt t="17263" x="7023100" y="3511550"/>
          <p14:tracePt t="17271" x="7023100" y="3495675"/>
          <p14:tracePt t="17280" x="7007225" y="3495675"/>
          <p14:tracePt t="17287" x="6992938" y="3481388"/>
          <p14:tracePt t="17313" x="6977063" y="3481388"/>
          <p14:tracePt t="17320" x="6977063" y="3467100"/>
          <p14:tracePt t="17371" x="6977063" y="3481388"/>
          <p14:tracePt t="19978" x="6962775" y="3481388"/>
          <p14:tracePt t="20078" x="6946900" y="3481388"/>
          <p14:tracePt t="20086" x="6946900" y="3495675"/>
          <p14:tracePt t="20159" x="6932613" y="3495675"/>
          <p14:tracePt t="20200" x="6918325" y="3495675"/>
          <p14:tracePt t="20216" x="6902450" y="3495675"/>
          <p14:tracePt t="20232" x="6888163" y="3495675"/>
          <p14:tracePt t="20249" x="6872288" y="3495675"/>
          <p14:tracePt t="20265" x="6858000" y="3495675"/>
          <p14:tracePt t="20273" x="6843713" y="3495675"/>
          <p14:tracePt t="20281" x="6827838" y="3495675"/>
          <p14:tracePt t="20289" x="6813550" y="3495675"/>
          <p14:tracePt t="20297" x="6797675" y="3495675"/>
          <p14:tracePt t="20304" x="6783388" y="3495675"/>
          <p14:tracePt t="20313" x="6753225" y="3495675"/>
          <p14:tracePt t="20322" x="6723063" y="3495675"/>
          <p14:tracePt t="20330" x="6692900" y="3495675"/>
          <p14:tracePt t="20339" x="6664325" y="3495675"/>
          <p14:tracePt t="20346" x="6634163" y="3495675"/>
          <p14:tracePt t="20356" x="6604000" y="3495675"/>
          <p14:tracePt t="20362" x="6573838" y="3495675"/>
          <p14:tracePt t="20372" x="6543675" y="3495675"/>
          <p14:tracePt t="20379" x="6529388" y="3495675"/>
          <p14:tracePt t="20388" x="6499225" y="3495675"/>
          <p14:tracePt t="20395" x="6499225" y="3481388"/>
          <p14:tracePt t="20405" x="6484938" y="3481388"/>
          <p14:tracePt t="20411" x="6469063" y="3481388"/>
          <p14:tracePt t="20421" x="6454775" y="3481388"/>
          <p14:tracePt t="20428" x="6454775" y="3467100"/>
          <p14:tracePt t="20436" x="6438900" y="3467100"/>
          <p14:tracePt t="20444" x="6424613" y="3467100"/>
          <p14:tracePt t="20469" x="6410325" y="3451225"/>
          <p14:tracePt t="20477" x="6394450" y="3451225"/>
          <p14:tracePt t="20501" x="6380163" y="3436938"/>
          <p14:tracePt t="20543" x="6364288" y="3436938"/>
          <p14:tracePt t="20594" x="6350000" y="3436938"/>
          <p14:tracePt t="20650" x="6335713" y="3436938"/>
          <p14:tracePt t="20707" x="6319838" y="3436938"/>
          <p14:tracePt t="20731" x="6305550" y="3436938"/>
          <p14:tracePt t="20756" x="6289675" y="3436938"/>
          <p14:tracePt t="20772" x="6275388" y="3421063"/>
          <p14:tracePt t="20788" x="6261100" y="3421063"/>
          <p14:tracePt t="20796" x="6245225" y="3421063"/>
          <p14:tracePt t="20804" x="6245225" y="3406775"/>
          <p14:tracePt t="20813" x="6230938" y="3406775"/>
          <p14:tracePt t="20820" x="6215063" y="3406775"/>
          <p14:tracePt t="20829" x="6200775" y="3390900"/>
          <p14:tracePt t="20836" x="6184900" y="3390900"/>
          <p14:tracePt t="20846" x="6170613" y="3390900"/>
          <p14:tracePt t="20853" x="6156325" y="3376613"/>
          <p14:tracePt t="20862" x="6140450" y="3376613"/>
          <p14:tracePt t="20869" x="6126163" y="3376613"/>
          <p14:tracePt t="20886" x="6110288" y="3376613"/>
          <p14:tracePt t="20895" x="6096000" y="3362325"/>
          <p14:tracePt t="20912" x="6081713" y="3362325"/>
          <p14:tracePt t="20928" x="6065838" y="3362325"/>
          <p14:tracePt t="20944" x="6051550" y="3346450"/>
          <p14:tracePt t="20960" x="6035675" y="3346450"/>
          <p14:tracePt t="20976" x="6021388" y="3346450"/>
          <p14:tracePt t="20983" x="6021388" y="3332163"/>
          <p14:tracePt t="20992" x="6007100" y="3332163"/>
          <p14:tracePt t="21008" x="5991225" y="3332163"/>
          <p14:tracePt t="21017" x="5976938" y="3332163"/>
          <p14:tracePt t="21033" x="5961063" y="3316288"/>
          <p14:tracePt t="21041" x="5946775" y="3316288"/>
          <p14:tracePt t="21058" x="5916613" y="3302000"/>
          <p14:tracePt t="21066" x="5902325" y="3302000"/>
          <p14:tracePt t="21074" x="5902325" y="3287713"/>
          <p14:tracePt t="21082" x="5886450" y="3287713"/>
          <p14:tracePt t="21090" x="5872163" y="3271838"/>
          <p14:tracePt t="21099" x="5856288" y="3257550"/>
          <p14:tracePt t="21106" x="5827713" y="3241675"/>
          <p14:tracePt t="21115" x="5811838" y="3227388"/>
          <p14:tracePt t="21123" x="5797550" y="3213100"/>
          <p14:tracePt t="21131" x="5781675" y="3182938"/>
          <p14:tracePt t="21139" x="5767388" y="3167063"/>
          <p14:tracePt t="21147" x="5737225" y="3136900"/>
          <p14:tracePt t="21156" x="5722938" y="3108325"/>
          <p14:tracePt t="21167" x="5707063" y="3062288"/>
          <p14:tracePt t="21172" x="5692775" y="3033713"/>
          <p14:tracePt t="21180" x="5676900" y="2987675"/>
          <p14:tracePt t="21189" x="5662613" y="2943225"/>
          <p14:tracePt t="21196" x="5648325" y="2882900"/>
          <p14:tracePt t="21206" x="5618163" y="2838450"/>
          <p14:tracePt t="21213" x="5618163" y="2779713"/>
          <p14:tracePt t="21222" x="5602288" y="2705100"/>
          <p14:tracePt t="21229" x="5602288" y="2644775"/>
          <p14:tracePt t="21239" x="5588000" y="2584450"/>
          <p14:tracePt t="21245" x="5588000" y="2509838"/>
          <p14:tracePt t="21255" x="5588000" y="2479675"/>
          <p14:tracePt t="21262" x="5588000" y="2435225"/>
          <p14:tracePt t="21272" x="5588000" y="2390775"/>
          <p14:tracePt t="21278" x="5588000" y="2346325"/>
          <p14:tracePt t="21286" x="5588000" y="2316163"/>
          <p14:tracePt t="21295" x="5588000" y="2286000"/>
          <p14:tracePt t="21303" x="5588000" y="2271713"/>
          <p14:tracePt t="21311" x="5588000" y="2255838"/>
          <p14:tracePt t="21319" x="5588000" y="2241550"/>
          <p14:tracePt t="21327" x="5588000" y="2211388"/>
          <p14:tracePt t="21335" x="5588000" y="2197100"/>
          <p14:tracePt t="21343" x="5602288" y="2181225"/>
          <p14:tracePt t="21356" x="5602288" y="2166938"/>
          <p14:tracePt t="21368" x="5602288" y="2151063"/>
          <p14:tracePt t="21377" x="5618163" y="2136775"/>
          <p14:tracePt t="21384" x="5618163" y="2120900"/>
          <p14:tracePt t="21401" x="5632450" y="2106613"/>
          <p14:tracePt t="21410" x="5632450" y="2092325"/>
          <p14:tracePt t="21417" x="5648325" y="2076450"/>
          <p14:tracePt t="21427" x="5648325" y="2062163"/>
          <p14:tracePt t="21443" x="5662613" y="2046288"/>
          <p14:tracePt t="21449" x="5662613" y="2032000"/>
          <p14:tracePt t="21458" x="5662613" y="2017713"/>
          <p14:tracePt t="21466" x="5676900" y="2017713"/>
          <p14:tracePt t="21474" x="5676900" y="2001838"/>
          <p14:tracePt t="21491" x="5692775" y="1987550"/>
          <p14:tracePt t="21508" x="5692775" y="1971675"/>
          <p14:tracePt t="21515" x="5707063" y="1971675"/>
          <p14:tracePt t="21523" x="5722938" y="1957388"/>
          <p14:tracePt t="21531" x="5737225" y="1943100"/>
          <p14:tracePt t="21540" x="5753100" y="1927225"/>
          <p14:tracePt t="21548" x="5781675" y="1897063"/>
          <p14:tracePt t="21561" x="5811838" y="1866900"/>
          <p14:tracePt t="21566" x="5842000" y="1838325"/>
          <p14:tracePt t="21572" x="5872163" y="1808163"/>
          <p14:tracePt t="21582" x="5916613" y="1778000"/>
          <p14:tracePt t="21589" x="5930900" y="1747838"/>
          <p14:tracePt t="21598" x="5976938" y="1717675"/>
          <p14:tracePt t="21605" x="6007100" y="1689100"/>
          <p14:tracePt t="21613" x="6035675" y="1658938"/>
          <p14:tracePt t="21621" x="6065838" y="1643063"/>
          <p14:tracePt t="21629" x="6081713" y="1628775"/>
          <p14:tracePt t="21637" x="6096000" y="1612900"/>
          <p14:tracePt t="21646" x="6110288" y="1612900"/>
          <p14:tracePt t="21654" x="6126163" y="1598613"/>
          <p14:tracePt t="21670" x="6140450" y="1598613"/>
          <p14:tracePt t="21687" x="6156325" y="1598613"/>
          <p14:tracePt t="21695" x="6170613" y="1598613"/>
          <p14:tracePt t="21703" x="6184900" y="1598613"/>
          <p14:tracePt t="21715" x="6200775" y="1584325"/>
          <p14:tracePt t="21721" x="6215063" y="1584325"/>
          <p14:tracePt t="21728" x="6230938" y="1584325"/>
          <p14:tracePt t="21736" x="6261100" y="1584325"/>
          <p14:tracePt t="21744" x="6289675" y="1584325"/>
          <p14:tracePt t="21753" x="6305550" y="1584325"/>
          <p14:tracePt t="21760" x="6319838" y="1584325"/>
          <p14:tracePt t="21770" x="6335713" y="1584325"/>
          <p14:tracePt t="21776" x="6350000" y="1568450"/>
          <p14:tracePt t="21786" x="6364288" y="1568450"/>
          <p14:tracePt t="21793" x="6380163" y="1568450"/>
          <p14:tracePt t="21803" x="6394450" y="1568450"/>
          <p14:tracePt t="21809" x="6410325" y="1568450"/>
          <p14:tracePt t="21818" x="6424613" y="1568450"/>
          <p14:tracePt t="21836" x="6438900" y="1568450"/>
          <p14:tracePt t="21842" x="6454775" y="1568450"/>
          <p14:tracePt t="21851" x="6469063" y="1568450"/>
          <p14:tracePt t="21859" x="6484938" y="1584325"/>
          <p14:tracePt t="21867" x="6499225" y="1584325"/>
          <p14:tracePt t="21875" x="6515100" y="1584325"/>
          <p14:tracePt t="21883" x="6543675" y="1598613"/>
          <p14:tracePt t="21903" x="6559550" y="1612900"/>
          <p14:tracePt t="21908" x="6589713" y="1628775"/>
          <p14:tracePt t="21916" x="6604000" y="1628775"/>
          <p14:tracePt t="21925" x="6618288" y="1643063"/>
          <p14:tracePt t="21932" x="6634163" y="1658938"/>
          <p14:tracePt t="21942" x="6664325" y="1673225"/>
          <p14:tracePt t="21948" x="6678613" y="1689100"/>
          <p14:tracePt t="21958" x="6692900" y="1703388"/>
          <p14:tracePt t="21965" x="6723063" y="1733550"/>
          <p14:tracePt t="21975" x="6738938" y="1747838"/>
          <p14:tracePt t="21981" x="6753225" y="1778000"/>
          <p14:tracePt t="21991" x="6769100" y="1792288"/>
          <p14:tracePt t="21997" x="6783388" y="1822450"/>
          <p14:tracePt t="22006" x="6797675" y="1852613"/>
          <p14:tracePt t="22014" x="6827838" y="1866900"/>
          <p14:tracePt t="22023" x="6827838" y="1882775"/>
          <p14:tracePt t="22030" x="6843713" y="1912938"/>
          <p14:tracePt t="22039" x="6858000" y="1927225"/>
          <p14:tracePt t="22047" x="6858000" y="1943100"/>
          <p14:tracePt t="22055" x="6872288" y="1957388"/>
          <p14:tracePt t="22063" x="6872288" y="1971675"/>
          <p14:tracePt t="22071" x="6872288" y="1987550"/>
          <p14:tracePt t="22088" x="6888163" y="2001838"/>
          <p14:tracePt t="22096" x="6888163" y="2017713"/>
          <p14:tracePt t="22110" x="6888163" y="2032000"/>
          <p14:tracePt t="22114" x="6888163" y="2062163"/>
          <p14:tracePt t="22120" x="6902450" y="2076450"/>
          <p14:tracePt t="22129" x="6902450" y="2092325"/>
          <p14:tracePt t="22136" x="6902450" y="2120900"/>
          <p14:tracePt t="22145" x="6902450" y="2151063"/>
          <p14:tracePt t="22153" x="6918325" y="2166938"/>
          <p14:tracePt t="22161" x="6918325" y="2197100"/>
          <p14:tracePt t="22169" x="6918325" y="2211388"/>
          <p14:tracePt t="22178" x="6918325" y="2241550"/>
          <p14:tracePt t="22186" x="6918325" y="2255838"/>
          <p14:tracePt t="22198" x="6918325" y="2271713"/>
          <p14:tracePt t="22203" x="6918325" y="2300288"/>
          <p14:tracePt t="22210" x="6918325" y="2316163"/>
          <p14:tracePt t="22219" x="6918325" y="2346325"/>
          <p14:tracePt t="22226" x="6918325" y="2360613"/>
          <p14:tracePt t="22236" x="6918325" y="2390775"/>
          <p14:tracePt t="22242" x="6918325" y="2405063"/>
          <p14:tracePt t="22252" x="6918325" y="2435225"/>
          <p14:tracePt t="22259" x="6918325" y="2465388"/>
          <p14:tracePt t="22267" x="6918325" y="2495550"/>
          <p14:tracePt t="22275" x="6918325" y="2509838"/>
          <p14:tracePt t="22284" x="6918325" y="2540000"/>
          <p14:tracePt t="22292" x="6918325" y="2554288"/>
          <p14:tracePt t="22300" x="6918325" y="2570163"/>
          <p14:tracePt t="22308" x="6918325" y="2584450"/>
          <p14:tracePt t="22325" x="6918325" y="2600325"/>
          <p14:tracePt t="22333" x="6918325" y="2614613"/>
          <p14:tracePt t="22341" x="6902450" y="2614613"/>
          <p14:tracePt t="22349" x="6902450" y="2628900"/>
          <p14:tracePt t="22366" x="6902450" y="2644775"/>
          <p14:tracePt t="22374" x="6888163" y="2644775"/>
          <p14:tracePt t="22390" x="6888163" y="2659063"/>
          <p14:tracePt t="22398" x="6872288" y="2659063"/>
          <p14:tracePt t="22407" x="6872288" y="2674938"/>
          <p14:tracePt t="22423" x="6858000" y="2674938"/>
          <p14:tracePt t="22431" x="6858000" y="2689225"/>
          <p14:tracePt t="22448" x="6843713" y="2689225"/>
          <p14:tracePt t="22455" x="6843713" y="2705100"/>
          <p14:tracePt t="22472" x="6827838" y="2705100"/>
          <p14:tracePt t="22481" x="6827838" y="2719388"/>
          <p14:tracePt t="22488" x="6813550" y="2719388"/>
          <p14:tracePt t="22505" x="6797675" y="2733675"/>
          <p14:tracePt t="22522" x="6783388" y="2749550"/>
          <p14:tracePt t="22537" x="6769100" y="2749550"/>
          <p14:tracePt t="22547" x="6753225" y="2763838"/>
          <p14:tracePt t="22564" x="6738938" y="2779713"/>
          <p14:tracePt t="22580" x="6723063" y="2779713"/>
          <p14:tracePt t="22587" x="6708775" y="2779713"/>
          <p14:tracePt t="22603" x="6692900" y="2779713"/>
          <p14:tracePt t="22611" x="6678613" y="2779713"/>
          <p14:tracePt t="22619" x="6678613" y="2794000"/>
          <p14:tracePt t="22627" x="6664325" y="2794000"/>
          <p14:tracePt t="22644" x="6648450" y="2794000"/>
          <p14:tracePt t="22668" x="6634163" y="2794000"/>
          <p14:tracePt t="22702" x="6618288" y="2794000"/>
          <p14:tracePt t="22753" x="6604000" y="2794000"/>
          <p14:tracePt t="22800" x="6604000" y="2808288"/>
          <p14:tracePt t="22817" x="6589713" y="2808288"/>
          <p14:tracePt t="23023" x="6573838" y="2808288"/>
          <p14:tracePt t="23129" x="6573838" y="2824163"/>
          <p14:tracePt t="23397" x="6559550" y="2824163"/>
          <p14:tracePt t="25116" x="6559550" y="2808288"/>
          <p14:tracePt t="25247" x="6559550" y="2794000"/>
          <p14:tracePt t="25303" x="6559550" y="2779713"/>
          <p14:tracePt t="25376" x="6559550" y="2763838"/>
          <p14:tracePt t="25574" x="6559550" y="2749550"/>
          <p14:tracePt t="25703" x="6559550" y="2733675"/>
          <p14:tracePt t="25753" x="6573838" y="2733675"/>
          <p14:tracePt t="25768" x="6604000" y="2733675"/>
          <p14:tracePt t="25778" x="6618288" y="2733675"/>
          <p14:tracePt t="25783" x="6692900" y="2733675"/>
          <p14:tracePt t="25794" x="6783388" y="2733675"/>
          <p14:tracePt t="25800" x="6888163" y="2733675"/>
          <p14:tracePt t="25808" x="7051675" y="2705100"/>
          <p14:tracePt t="25816" x="7351713" y="2689225"/>
          <p14:tracePt t="25824" x="7485063" y="2674938"/>
          <p14:tracePt t="25832" x="7724775" y="2659063"/>
          <p14:tracePt t="25840" x="7962900" y="2659063"/>
          <p14:tracePt t="25849" x="8188325" y="2659063"/>
          <p14:tracePt t="25857" x="8277225" y="2659063"/>
          <p14:tracePt t="25865" x="8456613" y="2659063"/>
          <p14:tracePt t="25873" x="8531225" y="2659063"/>
          <p14:tracePt t="25882" x="8621713" y="2659063"/>
          <p14:tracePt t="25890" x="8710613" y="2674938"/>
          <p14:tracePt t="25899" x="8770938" y="2689225"/>
          <p14:tracePt t="25906" x="8815388" y="2705100"/>
          <p14:tracePt t="25916" x="8829675" y="2705100"/>
          <p14:tracePt t="25922" x="8845550" y="2719388"/>
          <p14:tracePt t="25932" x="8859838" y="2719388"/>
          <p14:tracePt t="26251" x="8890000" y="2719388"/>
          <p14:tracePt t="26259" x="8934450" y="2705100"/>
          <p14:tracePt t="26266" x="8978900" y="2705100"/>
          <p14:tracePt t="26274" x="9055100" y="2674938"/>
          <p14:tracePt t="26282" x="9113838" y="2659063"/>
          <p14:tracePt t="26290" x="9188450" y="2644775"/>
          <p14:tracePt t="26299" x="9248775" y="2628900"/>
          <p14:tracePt t="26307" x="9337675" y="2614613"/>
          <p14:tracePt t="26315" x="9398000" y="2614613"/>
          <p14:tracePt t="26323" x="9428163" y="2600325"/>
          <p14:tracePt t="26331" x="9517063" y="2584450"/>
          <p14:tracePt t="26340" x="9532938" y="2584450"/>
          <p14:tracePt t="26347" x="9577388" y="2584450"/>
          <p14:tracePt t="26356" x="9607550" y="2570163"/>
          <p14:tracePt t="26364" x="9637713" y="2570163"/>
          <p14:tracePt t="26372" x="9682163" y="2570163"/>
          <p14:tracePt t="26381" x="9696450" y="2570163"/>
          <p14:tracePt t="26389" x="9712325" y="2570163"/>
          <p14:tracePt t="26397" x="9726613" y="2554288"/>
          <p14:tracePt t="26405" x="9756775" y="2554288"/>
          <p14:tracePt t="26414" x="9771063" y="2554288"/>
          <p14:tracePt t="26431" x="9786938" y="2554288"/>
          <p14:tracePt t="26438" x="9801225" y="2554288"/>
          <p14:tracePt t="26448" x="9817100" y="2554288"/>
          <p14:tracePt t="26464" x="9831388" y="2554288"/>
          <p14:tracePt t="26482" x="9845675" y="2540000"/>
          <p14:tracePt t="26497" x="9861550" y="2540000"/>
          <p14:tracePt t="26511" x="9875838" y="2540000"/>
          <p14:tracePt t="26528" x="9875838" y="2525713"/>
          <p14:tracePt t="26544" x="9891713" y="2525713"/>
          <p14:tracePt t="26696" x="9891713" y="2509838"/>
          <p14:tracePt t="27208" x="9891713" y="2495550"/>
          <p14:tracePt t="27216" x="9906000" y="2495550"/>
          <p14:tracePt t="27231" x="9906000" y="2479675"/>
          <p14:tracePt t="27239" x="9920288" y="2479675"/>
          <p14:tracePt t="27248" x="9920288" y="2465388"/>
          <p14:tracePt t="27255" x="9936163" y="2451100"/>
          <p14:tracePt t="27265" x="9950450" y="2451100"/>
          <p14:tracePt t="27272" x="9966325" y="2435225"/>
          <p14:tracePt t="27280" x="9980613" y="2420938"/>
          <p14:tracePt t="27288" x="9994900" y="2420938"/>
          <p14:tracePt t="27296" x="10010775" y="2390775"/>
          <p14:tracePt t="27305" x="10025063" y="2390775"/>
          <p14:tracePt t="27313" x="10040938" y="2374900"/>
          <p14:tracePt t="27321" x="10055225" y="2374900"/>
          <p14:tracePt t="27329" x="10071100" y="2360613"/>
          <p14:tracePt t="27342" x="10085388" y="2346325"/>
          <p14:tracePt t="27347" x="10099675" y="2330450"/>
          <p14:tracePt t="27362" x="10115550" y="2316163"/>
          <p14:tracePt t="27370" x="10129838" y="2316163"/>
          <p14:tracePt t="27395" x="10145713" y="2300288"/>
          <p14:tracePt t="27411" x="10160000" y="2300288"/>
          <p14:tracePt t="27444" x="10160000" y="2286000"/>
          <p14:tracePt t="27451" x="10174288" y="2286000"/>
          <p14:tracePt t="27485" x="10174288" y="2271713"/>
          <p14:tracePt t="27567" x="10174288" y="2255838"/>
          <p14:tracePt t="27634" x="10174288" y="2241550"/>
          <p14:tracePt t="27674" x="10174288" y="2225675"/>
          <p14:tracePt t="27706" x="10174288" y="2211388"/>
          <p14:tracePt t="27730" x="10174288" y="2197100"/>
          <p14:tracePt t="27756" x="10174288" y="2181225"/>
          <p14:tracePt t="27771" x="10174288" y="2166938"/>
          <p14:tracePt t="27788" x="10174288" y="2151063"/>
          <p14:tracePt t="27796" x="10174288" y="2136775"/>
          <p14:tracePt t="27814" x="10174288" y="2120900"/>
          <p14:tracePt t="27820" x="10174288" y="2106613"/>
          <p14:tracePt t="27837" x="10174288" y="2092325"/>
          <p14:tracePt t="27844" x="10174288" y="2076450"/>
          <p14:tracePt t="27853" x="10174288" y="2046288"/>
          <p14:tracePt t="27860" x="10190163" y="2032000"/>
          <p14:tracePt t="27868" x="10190163" y="2001838"/>
          <p14:tracePt t="27877" x="10190163" y="1987550"/>
          <p14:tracePt t="27885" x="10190163" y="1957388"/>
          <p14:tracePt t="27893" x="10204450" y="1927225"/>
          <p14:tracePt t="27901" x="10204450" y="1912938"/>
          <p14:tracePt t="27910" x="10204450" y="1897063"/>
          <p14:tracePt t="27918" x="10204450" y="1882775"/>
          <p14:tracePt t="27926" x="10204450" y="1866900"/>
          <p14:tracePt t="27934" x="10220325" y="1852613"/>
          <p14:tracePt t="27951" x="10220325" y="1838325"/>
          <p14:tracePt t="27967" x="10220325" y="1822450"/>
          <p14:tracePt t="27993" x="10220325" y="1808163"/>
          <p14:tracePt t="28016" x="10220325" y="1792288"/>
          <p14:tracePt t="28060" x="10220325" y="1778000"/>
          <p14:tracePt t="28125" x="10220325" y="1763713"/>
          <p14:tracePt t="28852" x="10220325" y="1778000"/>
          <p14:tracePt t="28902" x="10220325" y="1792288"/>
          <p14:tracePt t="28933" x="10234613" y="1792288"/>
          <p14:tracePt t="28940" x="10234613" y="1808163"/>
          <p14:tracePt t="28966" x="10248900" y="1808163"/>
          <p14:tracePt t="28973" x="10248900" y="1822450"/>
          <p14:tracePt t="28989" x="10264775" y="1838325"/>
          <p14:tracePt t="28997" x="10279063" y="1838325"/>
          <p14:tracePt t="29007" x="10279063" y="1852613"/>
          <p14:tracePt t="29024" x="10294938" y="1866900"/>
          <p14:tracePt t="29041" x="10309225" y="1866900"/>
          <p14:tracePt t="29046" x="10309225" y="1882775"/>
          <p14:tracePt t="29056" x="10325100" y="1882775"/>
          <p14:tracePt t="29071" x="10339388" y="1897063"/>
          <p14:tracePt t="29087" x="10353675" y="1912938"/>
          <p14:tracePt t="29104" x="10369550" y="1927225"/>
          <p14:tracePt t="29112" x="10383838" y="1927225"/>
          <p14:tracePt t="29120" x="10399713" y="1957388"/>
          <p14:tracePt t="29128" x="10414000" y="1957388"/>
          <p14:tracePt t="29136" x="10428288" y="1971675"/>
          <p14:tracePt t="29145" x="10444163" y="1987550"/>
          <p14:tracePt t="29161" x="10458450" y="2001838"/>
          <p14:tracePt t="29169" x="10474325" y="2017713"/>
          <p14:tracePt t="29186" x="10474325" y="2032000"/>
          <p14:tracePt t="29193" x="10488613" y="2046288"/>
          <p14:tracePt t="29202" x="10502900" y="2046288"/>
          <p14:tracePt t="29210" x="10502900" y="2062163"/>
          <p14:tracePt t="29218" x="10518775" y="2062163"/>
          <p14:tracePt t="29226" x="10518775" y="2076450"/>
          <p14:tracePt t="29234" x="10533063" y="2076450"/>
          <p14:tracePt t="29243" x="10548938" y="2092325"/>
          <p14:tracePt t="29251" x="10548938" y="2106613"/>
          <p14:tracePt t="29259" x="10548938" y="2120900"/>
          <p14:tracePt t="29267" x="10563225" y="2120900"/>
          <p14:tracePt t="29276" x="10563225" y="2136775"/>
          <p14:tracePt t="29284" x="10579100" y="2151063"/>
          <p14:tracePt t="29309" x="10593388" y="2166938"/>
          <p14:tracePt t="29316" x="10593388" y="2181225"/>
          <p14:tracePt t="29333" x="10607675" y="2181225"/>
          <p14:tracePt t="29341" x="10607675" y="2197100"/>
          <p14:tracePt t="29349" x="10607675" y="2211388"/>
          <p14:tracePt t="29357" x="10623550" y="2211388"/>
          <p14:tracePt t="29365" x="10623550" y="2225675"/>
          <p14:tracePt t="29374" x="10637838" y="2225675"/>
          <p14:tracePt t="29382" x="10637838" y="2241550"/>
          <p14:tracePt t="29398" x="10637838" y="2255838"/>
          <p14:tracePt t="29407" x="10653713" y="2271713"/>
          <p14:tracePt t="29414" x="10653713" y="2286000"/>
          <p14:tracePt t="29424" x="10668000" y="2286000"/>
          <p14:tracePt t="29431" x="10668000" y="2300288"/>
          <p14:tracePt t="29440" x="10682288" y="2316163"/>
          <p14:tracePt t="29447" x="10682288" y="2330450"/>
          <p14:tracePt t="29464" x="10698163" y="2346325"/>
          <p14:tracePt t="29473" x="10712450" y="2360613"/>
          <p14:tracePt t="29480" x="10712450" y="2390775"/>
          <p14:tracePt t="29490" x="10728325" y="2405063"/>
          <p14:tracePt t="29496" x="10742613" y="2435225"/>
          <p14:tracePt t="29504" x="10756900" y="2451100"/>
          <p14:tracePt t="29513" x="10772775" y="2479675"/>
          <p14:tracePt t="29521" x="10787063" y="2509838"/>
          <p14:tracePt t="29529" x="10787063" y="2525713"/>
          <p14:tracePt t="29537" x="10817225" y="2554288"/>
          <p14:tracePt t="29545" x="10817225" y="2570163"/>
          <p14:tracePt t="29553" x="10833100" y="2600325"/>
          <p14:tracePt t="29561" x="10847388" y="2614613"/>
          <p14:tracePt t="29573" x="10861675" y="2644775"/>
          <p14:tracePt t="29578" x="10877550" y="2659063"/>
          <p14:tracePt t="29586" x="10877550" y="2674938"/>
          <p14:tracePt t="29594" x="10891838" y="2705100"/>
          <p14:tracePt t="29602" x="10907713" y="2719388"/>
          <p14:tracePt t="29619" x="10922000" y="2733675"/>
          <p14:tracePt t="29628" x="10936288" y="2749550"/>
          <p14:tracePt t="29635" x="10936288" y="2779713"/>
          <p14:tracePt t="29644" x="10952163" y="2794000"/>
          <p14:tracePt t="29651" x="10952163" y="2808288"/>
          <p14:tracePt t="29661" x="10952163" y="2824163"/>
          <p14:tracePt t="29668" x="10966450" y="2838450"/>
          <p14:tracePt t="29678" x="10982325" y="2854325"/>
          <p14:tracePt t="29684" x="10996613" y="2882900"/>
          <p14:tracePt t="29692" x="11010900" y="2898775"/>
          <p14:tracePt t="29700" x="11010900" y="2913063"/>
          <p14:tracePt t="29709" x="11026775" y="2928938"/>
          <p14:tracePt t="29717" x="11041063" y="2959100"/>
          <p14:tracePt t="29725" x="11056938" y="2973388"/>
          <p14:tracePt t="29741" x="11071225" y="2987675"/>
          <p14:tracePt t="29749" x="11071225" y="3003550"/>
          <p14:tracePt t="29766" x="11087100" y="3003550"/>
          <p14:tracePt t="29774" x="11087100" y="3017838"/>
          <p14:tracePt t="29800" x="11101388" y="3033713"/>
          <p14:tracePt t="29823" x="11101388" y="3048000"/>
          <p14:tracePt t="29832" x="11115675" y="3048000"/>
          <p14:tracePt t="29857" x="11131550" y="3062288"/>
          <p14:tracePt t="29890" x="11145838" y="3062288"/>
          <p14:tracePt t="29898" x="11145838" y="3078163"/>
          <p14:tracePt t="29924" x="11161713" y="3078163"/>
          <p14:tracePt t="29938" x="11161713" y="3092450"/>
          <p14:tracePt t="29954" x="11176000" y="3092450"/>
          <p14:tracePt t="29980" x="11176000" y="3108325"/>
          <p14:tracePt t="29987" x="11190288" y="3108325"/>
          <p14:tracePt t="30012" x="11206163" y="3122613"/>
          <p14:tracePt t="30028" x="11220450" y="3136900"/>
          <p14:tracePt t="30061" x="11236325" y="3136900"/>
          <p14:tracePt t="30086" x="11236325" y="3152775"/>
          <p14:tracePt t="30194" x="11250613" y="3152775"/>
          <p14:tracePt t="30275" x="11264900" y="3152775"/>
          <p14:tracePt t="30291" x="11264900" y="3136900"/>
          <p14:tracePt t="30299" x="11280775" y="3136900"/>
          <p14:tracePt t="30306" x="11295063" y="3136900"/>
          <p14:tracePt t="30315" x="11295063" y="3122613"/>
          <p14:tracePt t="30322" x="11310938" y="3122613"/>
          <p14:tracePt t="30330" x="11325225" y="3122613"/>
          <p14:tracePt t="30347" x="11341100" y="3122613"/>
          <p14:tracePt t="30355" x="11341100" y="3108325"/>
          <p14:tracePt t="30364" x="11355388" y="3108325"/>
          <p14:tracePt t="30388" x="11369675" y="3108325"/>
          <p14:tracePt t="30421" x="11385550" y="3108325"/>
          <p14:tracePt t="35692" x="11385550" y="3122613"/>
          <p14:tracePt t="35709" x="11369675" y="3122613"/>
          <p14:tracePt t="35733" x="11369675" y="3136900"/>
          <p14:tracePt t="35741" x="11355388" y="3136900"/>
          <p14:tracePt t="35766" x="11355388" y="3152775"/>
          <p14:tracePt t="35791" x="11341100" y="3152775"/>
          <p14:tracePt t="35807" x="11341100" y="3167063"/>
          <p14:tracePt t="35848" x="11341100" y="3182938"/>
          <p14:tracePt t="35882" x="11325225" y="3197225"/>
          <p14:tracePt t="35914" x="11325225" y="3213100"/>
          <p14:tracePt t="35940" x="11325225" y="3227388"/>
          <p14:tracePt t="35947" x="11310938" y="3227388"/>
          <p14:tracePt t="35954" x="11310938" y="3241675"/>
          <p14:tracePt t="35962" x="11310938" y="3257550"/>
          <p14:tracePt t="35970" x="11295063" y="3257550"/>
          <p14:tracePt t="35978" x="11280775" y="3287713"/>
          <p14:tracePt t="35989" x="11264900" y="3316288"/>
          <p14:tracePt t="35994" x="11250613" y="3346450"/>
          <p14:tracePt t="36002" x="11220450" y="3390900"/>
          <p14:tracePt t="36011" x="11190288" y="3436938"/>
          <p14:tracePt t="36022" x="11101388" y="3525838"/>
          <p14:tracePt t="36027" x="11041063" y="3600450"/>
          <p14:tracePt t="36035" x="10966450" y="3690938"/>
          <p14:tracePt t="36044" x="10922000" y="3735388"/>
          <p14:tracePt t="36051" x="10847388" y="3824288"/>
          <p14:tracePt t="36060" x="10682288" y="3989388"/>
          <p14:tracePt t="36067" x="10548938" y="4094163"/>
          <p14:tracePt t="36077" x="10325100" y="4257675"/>
          <p14:tracePt t="36084" x="10220325" y="4332288"/>
          <p14:tracePt t="36093" x="10025063" y="4452938"/>
          <p14:tracePt t="36100" x="9666288" y="4660900"/>
          <p14:tracePt t="36110" x="9532938" y="4721225"/>
          <p14:tracePt t="36116" x="9263063" y="4856163"/>
          <p14:tracePt t="36125" x="8785225" y="5049838"/>
          <p14:tracePt t="36133" x="8470900" y="5184775"/>
          <p14:tracePt t="36141" x="8321675" y="5245100"/>
          <p14:tracePt t="36149" x="7813675" y="5453063"/>
          <p14:tracePt t="36158" x="7500938" y="5588000"/>
          <p14:tracePt t="36166" x="7351713" y="5662613"/>
          <p14:tracePt t="36177" x="7112000" y="5767388"/>
          <p14:tracePt t="36182" x="6888163" y="5886450"/>
          <p14:tracePt t="36190" x="6664325" y="5991225"/>
          <p14:tracePt t="36198" x="6573838" y="6035675"/>
          <p14:tracePt t="36206" x="6424613" y="6110288"/>
          <p14:tracePt t="36215" x="6275388" y="6184900"/>
          <p14:tracePt t="36223" x="6156325" y="6230938"/>
          <p14:tracePt t="36232" x="6051550" y="6275388"/>
          <p14:tracePt t="36239" x="5946775" y="6319838"/>
          <p14:tracePt t="36249" x="5856288" y="6350000"/>
          <p14:tracePt t="36256" x="5781675" y="6364288"/>
          <p14:tracePt t="36265" x="5707063" y="6394450"/>
          <p14:tracePt t="36272" x="5632450" y="6410325"/>
          <p14:tracePt t="36282" x="5573713" y="6438900"/>
          <p14:tracePt t="36289" x="5483225" y="6454775"/>
          <p14:tracePt t="36298" x="5422900" y="6484938"/>
          <p14:tracePt t="36305" x="5364163" y="6499225"/>
          <p14:tracePt t="36315" x="5303838" y="6515100"/>
          <p14:tracePt t="36321" x="5245100" y="6543675"/>
          <p14:tracePt t="36331" x="5184775" y="6559550"/>
          <p14:tracePt t="36337" x="5110163" y="6573838"/>
          <p14:tracePt t="36346" x="5049838" y="6589713"/>
          <p14:tracePt t="36354" x="4975225" y="6604000"/>
          <p14:tracePt t="36362" x="4900613" y="6618288"/>
          <p14:tracePt t="36370" x="4826000" y="6634163"/>
          <p14:tracePt t="36378" x="4765675" y="6648450"/>
          <p14:tracePt t="36386" x="4737100" y="6648450"/>
          <p14:tracePt t="36398" x="4691063" y="6664325"/>
          <p14:tracePt t="36403" x="4632325" y="6664325"/>
          <p14:tracePt t="36411" x="4586288" y="6678613"/>
          <p14:tracePt t="36420" x="4557713" y="6678613"/>
          <p14:tracePt t="36427" x="4511675" y="6692900"/>
          <p14:tracePt t="36436" x="4483100" y="6692900"/>
          <p14:tracePt t="36443" x="4467225" y="6692900"/>
          <p14:tracePt t="36453" x="4452938" y="6692900"/>
          <p14:tracePt t="36460" x="4437063" y="6692900"/>
          <p14:tracePt t="36469" x="4422775" y="6692900"/>
          <p14:tracePt t="36790" x="4422775" y="6678613"/>
          <p14:tracePt t="36797" x="4392613" y="6648450"/>
          <p14:tracePt t="36806" x="4362450" y="6618288"/>
          <p14:tracePt t="36813" x="4303713" y="6573838"/>
          <p14:tracePt t="36821" x="4257675" y="6529388"/>
          <p14:tracePt t="36828" x="4213225" y="6484938"/>
          <p14:tracePt t="36836" x="4168775" y="6424613"/>
          <p14:tracePt t="36844" x="4108450" y="6380163"/>
          <p14:tracePt t="36853" x="4094163" y="6364288"/>
          <p14:tracePt t="36861" x="4049713" y="6335713"/>
          <p14:tracePt t="36869" x="4019550" y="6305550"/>
          <p14:tracePt t="36877" x="4003675" y="6289675"/>
          <p14:tracePt t="36885" x="3989388" y="6275388"/>
          <p14:tracePt t="36894" x="3959225" y="6261100"/>
          <p14:tracePt t="36910" x="3944938" y="6245225"/>
          <p14:tracePt t="36926" x="3929063" y="6245225"/>
          <p14:tracePt t="37125" x="3929063" y="6261100"/>
          <p14:tracePt t="37280" x="3929063" y="6275388"/>
          <p14:tracePt t="37339" x="3944938" y="6275388"/>
          <p14:tracePt t="37427" x="3959225" y="6275388"/>
          <p14:tracePt t="40715" x="3975100" y="6275388"/>
          <p14:tracePt t="44238" x="3989388" y="6275388"/>
          <p14:tracePt t="44263" x="3989388" y="6289675"/>
          <p14:tracePt t="44269" x="4003675" y="6289675"/>
          <p14:tracePt t="44321" x="4019550" y="6289675"/>
          <p14:tracePt t="44343" x="4019550" y="6305550"/>
          <p14:tracePt t="44368" x="4033838" y="6305550"/>
          <p14:tracePt t="44392" x="4033838" y="6319838"/>
          <p14:tracePt t="44417" x="4049713" y="6319838"/>
          <p14:tracePt t="44450" x="4049713" y="6335713"/>
          <p14:tracePt t="44493" x="4064000" y="6335713"/>
          <p14:tracePt t="44506" x="4064000" y="6350000"/>
          <p14:tracePt t="44532" x="4078288" y="6350000"/>
          <p14:tracePt t="44541" x="4094163" y="6350000"/>
          <p14:tracePt t="44547" x="4108450" y="6364288"/>
          <p14:tracePt t="44557" x="4138613" y="6364288"/>
          <p14:tracePt t="44563" x="4183063" y="6364288"/>
          <p14:tracePt t="44572" x="4213225" y="6380163"/>
          <p14:tracePt t="44579" x="4257675" y="6380163"/>
          <p14:tracePt t="44588" x="4318000" y="6394450"/>
          <p14:tracePt t="44596" x="4332288" y="6394450"/>
          <p14:tracePt t="44604" x="4378325" y="6394450"/>
          <p14:tracePt t="44612" x="4422775" y="6410325"/>
          <p14:tracePt t="44621" x="4467225" y="6424613"/>
          <p14:tracePt t="44629" x="4511675" y="6424613"/>
          <p14:tracePt t="44637" x="4572000" y="6438900"/>
          <p14:tracePt t="44646" x="4586288" y="6438900"/>
          <p14:tracePt t="44653" x="4646613" y="6454775"/>
          <p14:tracePt t="44662" x="4676775" y="6454775"/>
          <p14:tracePt t="44670" x="4706938" y="6469063"/>
          <p14:tracePt t="44679" x="4751388" y="6469063"/>
          <p14:tracePt t="44686" x="4781550" y="6469063"/>
          <p14:tracePt t="44696" x="4811713" y="6484938"/>
          <p14:tracePt t="44702" x="4826000" y="6484938"/>
          <p14:tracePt t="44712" x="4856163" y="6499225"/>
          <p14:tracePt t="44719" x="4870450" y="6499225"/>
          <p14:tracePt t="44736" x="4886325" y="6515100"/>
          <p14:tracePt t="44752" x="4900613" y="6515100"/>
          <p14:tracePt t="52058" x="4900613" y="6499225"/>
          <p14:tracePt t="52074" x="4900613" y="6484938"/>
          <p14:tracePt t="52106" x="4900613" y="6469063"/>
          <p14:tracePt t="52368" x="4900613" y="6454775"/>
          <p14:tracePt t="54391" x="4900613" y="6438900"/>
          <p14:tracePt t="54413" x="4900613" y="6410325"/>
          <p14:tracePt t="54420" x="4900613" y="6364288"/>
          <p14:tracePt t="54428" x="4914900" y="6289675"/>
          <p14:tracePt t="54437" x="4930775" y="6200775"/>
          <p14:tracePt t="54446" x="4945063" y="6110288"/>
          <p14:tracePt t="54454" x="4945063" y="6035675"/>
          <p14:tracePt t="54461" x="4975225" y="5856288"/>
          <p14:tracePt t="54469" x="5005388" y="5707063"/>
          <p14:tracePt t="54477" x="5035550" y="5557838"/>
          <p14:tracePt t="54488" x="5035550" y="5483225"/>
          <p14:tracePt t="54494" x="5049838" y="5334000"/>
          <p14:tracePt t="54502" x="5065713" y="5229225"/>
          <p14:tracePt t="54510" x="5080000" y="5110163"/>
          <p14:tracePt t="54519" x="5080000" y="5019675"/>
          <p14:tracePt t="54527" x="5080000" y="4930775"/>
          <p14:tracePt t="54535" x="5080000" y="4840288"/>
          <p14:tracePt t="54543" x="5080000" y="4781550"/>
          <p14:tracePt t="54555" x="5080000" y="4721225"/>
          <p14:tracePt t="54560" x="5080000" y="4646613"/>
          <p14:tracePt t="54567" x="5065713" y="4602163"/>
          <p14:tracePt t="54576" x="5035550" y="4541838"/>
          <p14:tracePt t="54583" x="5019675" y="4497388"/>
          <p14:tracePt t="54593" x="4991100" y="4437063"/>
          <p14:tracePt t="54600" x="4945063" y="4392613"/>
          <p14:tracePt t="54609" x="4900613" y="4318000"/>
          <p14:tracePt t="54616" x="4856163" y="4257675"/>
          <p14:tracePt t="54625" x="4781550" y="4124325"/>
          <p14:tracePt t="54632" x="4706938" y="4049713"/>
          <p14:tracePt t="54641" x="4632325" y="3944938"/>
          <p14:tracePt t="54649" x="4602163" y="3898900"/>
          <p14:tracePt t="54657" x="4527550" y="3779838"/>
          <p14:tracePt t="54665" x="4467225" y="3690938"/>
          <p14:tracePt t="54673" x="4406900" y="3570288"/>
          <p14:tracePt t="54681" x="4332288" y="3467100"/>
          <p14:tracePt t="54693" x="4287838" y="3362325"/>
          <p14:tracePt t="54698" x="4229100" y="3257550"/>
          <p14:tracePt t="54706" x="4198938" y="3167063"/>
          <p14:tracePt t="54714" x="4138613" y="3062288"/>
          <p14:tracePt t="54722" x="4094163" y="2959100"/>
          <p14:tracePt t="54731" x="4049713" y="2854325"/>
          <p14:tracePt t="54739" x="4003675" y="2763838"/>
          <p14:tracePt t="54747" x="3959225" y="2689225"/>
          <p14:tracePt t="54755" x="3914775" y="2614613"/>
          <p14:tracePt t="54764" x="3898900" y="2584450"/>
          <p14:tracePt t="54771" x="3870325" y="2525713"/>
          <p14:tracePt t="54781" x="3840163" y="2479675"/>
          <p14:tracePt t="54788" x="3810000" y="2451100"/>
          <p14:tracePt t="54797" x="3779838" y="2420938"/>
          <p14:tracePt t="54804" x="3765550" y="2390775"/>
          <p14:tracePt t="54814" x="3735388" y="2374900"/>
          <p14:tracePt t="54821" x="3721100" y="2360613"/>
          <p14:tracePt t="54830" x="3705225" y="2346325"/>
          <p14:tracePt t="54837" x="3690938" y="2346325"/>
          <p14:tracePt t="54847" x="3690938" y="2330450"/>
          <p14:tracePt t="54853" x="3675063" y="2330450"/>
          <p14:tracePt t="54862" x="3675063" y="2316163"/>
          <p14:tracePt t="54870" x="3660775" y="2316163"/>
          <p14:tracePt t="54878" x="3660775" y="2300288"/>
          <p14:tracePt t="55091" x="3675063" y="2300288"/>
          <p14:tracePt t="55100" x="3675063" y="2316163"/>
          <p14:tracePt t="55150" x="3690938" y="2330450"/>
          <p14:tracePt t="55173" x="3690938" y="2346325"/>
          <p14:tracePt t="55183" x="3705225" y="2346325"/>
          <p14:tracePt t="55199" x="3721100" y="2346325"/>
          <p14:tracePt t="55205" x="3721100" y="2360613"/>
          <p14:tracePt t="55214" x="3735388" y="2360613"/>
          <p14:tracePt t="55222" x="3749675" y="2360613"/>
          <p14:tracePt t="55238" x="3765550" y="2374900"/>
          <p14:tracePt t="55246" x="3779838" y="2374900"/>
          <p14:tracePt t="55255" x="3795713" y="2374900"/>
          <p14:tracePt t="55263" x="3810000" y="2390775"/>
          <p14:tracePt t="55271" x="3840163" y="2390775"/>
          <p14:tracePt t="55279" x="3870325" y="2405063"/>
          <p14:tracePt t="55287" x="3914775" y="2405063"/>
          <p14:tracePt t="55296" x="3959225" y="2405063"/>
          <p14:tracePt t="55303" x="4019550" y="2420938"/>
          <p14:tracePt t="55312" x="4138613" y="2420938"/>
          <p14:tracePt t="55319" x="4243388" y="2420938"/>
          <p14:tracePt t="55329" x="4392613" y="2420938"/>
          <p14:tracePt t="55336" x="4527550" y="2420938"/>
          <p14:tracePt t="55346" x="4706938" y="2420938"/>
          <p14:tracePt t="55352" x="4930775" y="2420938"/>
          <p14:tracePt t="55360" x="5140325" y="2420938"/>
          <p14:tracePt t="55368" x="5364163" y="2405063"/>
          <p14:tracePt t="55377" x="5602288" y="2405063"/>
          <p14:tracePt t="55385" x="5856288" y="2405063"/>
          <p14:tracePt t="55393" x="6065838" y="2405063"/>
          <p14:tracePt t="55401" x="6170613" y="2405063"/>
          <p14:tracePt t="55409" x="6350000" y="2405063"/>
          <p14:tracePt t="55418" x="6499225" y="2405063"/>
          <p14:tracePt t="55430" x="6618288" y="2405063"/>
          <p14:tracePt t="55434" x="6723063" y="2405063"/>
          <p14:tracePt t="55442" x="6769100" y="2405063"/>
          <p14:tracePt t="55451" x="6827838" y="2405063"/>
          <p14:tracePt t="55458" x="6888163" y="2405063"/>
          <p14:tracePt t="55467" x="6918325" y="2405063"/>
          <p14:tracePt t="55475" x="6946900" y="2405063"/>
          <p14:tracePt t="55484" x="6977063" y="2405063"/>
          <p14:tracePt t="55491" x="6992938" y="2405063"/>
          <p14:tracePt t="55500" x="7007225" y="2405063"/>
          <p14:tracePt t="55508" x="7023100" y="2405063"/>
          <p14:tracePt t="55533" x="7037388" y="2405063"/>
          <p14:tracePt t="55583" x="7051675" y="2405063"/>
          <p14:tracePt t="55590" x="7051675" y="2420938"/>
          <p14:tracePt t="55656" x="7067550" y="2420938"/>
          <p14:tracePt t="55663" x="7067550" y="2435225"/>
          <p14:tracePt t="55680" x="7081838" y="2435225"/>
          <p14:tracePt t="55688" x="7097713" y="2435225"/>
          <p14:tracePt t="55696" x="7112000" y="2435225"/>
          <p14:tracePt t="55704" x="7126288" y="2435225"/>
          <p14:tracePt t="55716" x="7172325" y="2451100"/>
          <p14:tracePt t="55721" x="7246938" y="2451100"/>
          <p14:tracePt t="55729" x="7305675" y="2465388"/>
          <p14:tracePt t="55737" x="7380288" y="2465388"/>
          <p14:tracePt t="55746" x="7454900" y="2479675"/>
          <p14:tracePt t="55754" x="7500938" y="2479675"/>
          <p14:tracePt t="55761" x="7559675" y="2479675"/>
          <p14:tracePt t="55771" x="7589838" y="2479675"/>
          <p14:tracePt t="55777" x="7634288" y="2479675"/>
          <p14:tracePt t="55787" x="7664450" y="2479675"/>
          <p14:tracePt t="55804" x="7680325" y="2479675"/>
          <p14:tracePt t="55820" x="7694613" y="2479675"/>
          <p14:tracePt t="56286" x="7724775" y="2479675"/>
          <p14:tracePt t="56296" x="7769225" y="2479675"/>
          <p14:tracePt t="56301" x="7843838" y="2479675"/>
          <p14:tracePt t="56311" x="7993063" y="2479675"/>
          <p14:tracePt t="56317" x="8113713" y="2479675"/>
          <p14:tracePt t="56326" x="8262938" y="2479675"/>
          <p14:tracePt t="56334" x="8442325" y="2479675"/>
          <p14:tracePt t="56342" x="8650288" y="2479675"/>
          <p14:tracePt t="56350" x="8875713" y="2479675"/>
          <p14:tracePt t="56358" x="9113838" y="2479675"/>
          <p14:tracePt t="56366" x="9353550" y="2479675"/>
          <p14:tracePt t="56375" x="9577388" y="2479675"/>
          <p14:tracePt t="56383" x="9801225" y="2479675"/>
          <p14:tracePt t="56391" x="9891713" y="2479675"/>
          <p14:tracePt t="56400" x="10055225" y="2479675"/>
          <p14:tracePt t="56407" x="10204450" y="2479675"/>
          <p14:tracePt t="56417" x="10248900" y="2479675"/>
          <p14:tracePt t="56424" x="10339388" y="2479675"/>
          <p14:tracePt t="56433" x="10414000" y="2479675"/>
          <p14:tracePt t="56440" x="10488613" y="2479675"/>
          <p14:tracePt t="56449" x="10533063" y="2479675"/>
          <p14:tracePt t="56456" x="10563225" y="2479675"/>
          <p14:tracePt t="56466" x="10593388" y="2479675"/>
          <p14:tracePt t="56472" x="10607675" y="2479675"/>
          <p14:tracePt t="56483" x="10637838" y="2479675"/>
          <p14:tracePt t="56489" x="10668000" y="2479675"/>
          <p14:tracePt t="56499" x="10682288" y="2479675"/>
          <p14:tracePt t="56505" x="10698163" y="2495550"/>
          <p14:tracePt t="56514" x="10728325" y="2495550"/>
          <p14:tracePt t="56522" x="10742613" y="2495550"/>
          <p14:tracePt t="56530" x="10756900" y="2495550"/>
          <p14:tracePt t="56547" x="10772775" y="2495550"/>
          <p14:tracePt t="56555" x="10787063" y="2495550"/>
          <p14:tracePt t="56563" x="10802938" y="2495550"/>
          <p14:tracePt t="56579" x="10817225" y="2495550"/>
          <p14:tracePt t="56596" x="10833100" y="2495550"/>
          <p14:tracePt t="56603" x="10847388" y="2495550"/>
          <p14:tracePt t="56617" x="10861675" y="2495550"/>
          <p14:tracePt t="56621" x="10877550" y="2495550"/>
          <p14:tracePt t="56628" x="10891838" y="2495550"/>
          <p14:tracePt t="56637" x="10907713" y="2479675"/>
          <p14:tracePt t="56644" x="10922000" y="2479675"/>
          <p14:tracePt t="56654" x="10936288" y="2479675"/>
          <p14:tracePt t="56661" x="10966450" y="2465388"/>
          <p14:tracePt t="56669" x="10982325" y="2465388"/>
          <p14:tracePt t="56677" x="10996613" y="2465388"/>
          <p14:tracePt t="56687" x="11010900" y="2465388"/>
          <p14:tracePt t="56694" x="11041063" y="2451100"/>
          <p14:tracePt t="56702" x="11056938" y="2451100"/>
          <p14:tracePt t="56710" x="11071225" y="2451100"/>
          <p14:tracePt t="56718" x="11087100" y="2451100"/>
          <p14:tracePt t="56726" x="11101388" y="2435225"/>
          <p14:tracePt t="56734" x="11115675" y="2435225"/>
          <p14:tracePt t="56743" x="11131550" y="2435225"/>
          <p14:tracePt t="56759" x="11145838" y="2435225"/>
          <p14:tracePt t="56784" x="11161713" y="2435225"/>
          <p14:tracePt t="56843" x="11176000" y="2435225"/>
          <p14:tracePt t="57088" x="11161713" y="2435225"/>
          <p14:tracePt t="58208" x="11161713" y="2451100"/>
          <p14:tracePt t="58249" x="11145838" y="2451100"/>
          <p14:tracePt t="58255" x="11145838" y="2465388"/>
          <p14:tracePt t="58264" x="11131550" y="2465388"/>
          <p14:tracePt t="58289" x="11115675" y="2465388"/>
          <p14:tracePt t="58297" x="11087100" y="2495550"/>
          <p14:tracePt t="58305" x="11056938" y="2509838"/>
          <p14:tracePt t="58312" x="10996613" y="2554288"/>
          <p14:tracePt t="58321" x="10922000" y="2614613"/>
          <p14:tracePt t="58329" x="10817225" y="2689225"/>
          <p14:tracePt t="58337" x="10668000" y="2794000"/>
          <p14:tracePt t="58345" x="10502900" y="2913063"/>
          <p14:tracePt t="58353" x="10160000" y="3136900"/>
          <p14:tracePt t="58361" x="9906000" y="3271838"/>
          <p14:tracePt t="58369" x="9607550" y="3436938"/>
          <p14:tracePt t="58377" x="9293225" y="3600450"/>
          <p14:tracePt t="58386" x="8920163" y="3779838"/>
          <p14:tracePt t="58396" x="8531225" y="3959225"/>
          <p14:tracePt t="58402" x="8128000" y="4124325"/>
          <p14:tracePt t="58410" x="7680325" y="4318000"/>
          <p14:tracePt t="58418" x="7261225" y="4511675"/>
          <p14:tracePt t="58426" x="6843713" y="4706938"/>
          <p14:tracePt t="58434" x="6454775" y="4886325"/>
          <p14:tracePt t="58443" x="6289675" y="4960938"/>
          <p14:tracePt t="58451" x="5976938" y="5110163"/>
          <p14:tracePt t="58459" x="5692775" y="5259388"/>
          <p14:tracePt t="58468" x="5453063" y="5378450"/>
          <p14:tracePt t="58475" x="5259388" y="5483225"/>
          <p14:tracePt t="58484" x="5184775" y="5513388"/>
          <p14:tracePt t="58492" x="5019675" y="5602288"/>
          <p14:tracePt t="58501" x="4886325" y="5662613"/>
          <p14:tracePt t="58508" x="4781550" y="5707063"/>
          <p14:tracePt t="58518" x="4691063" y="5722938"/>
          <p14:tracePt t="58524" x="4660900" y="5737225"/>
          <p14:tracePt t="58534" x="4586288" y="5753100"/>
          <p14:tracePt t="58541" x="4527550" y="5767388"/>
          <p14:tracePt t="58549" x="4483100" y="5781675"/>
          <p14:tracePt t="58557" x="4437063" y="5781675"/>
          <p14:tracePt t="58565" x="4406900" y="5781675"/>
          <p14:tracePt t="58573" x="4362450" y="5797550"/>
          <p14:tracePt t="58582" x="4332288" y="5797550"/>
          <p14:tracePt t="58590" x="4287838" y="5797550"/>
          <p14:tracePt t="58599" x="4273550" y="5797550"/>
          <p14:tracePt t="58607" x="4243388" y="5797550"/>
          <p14:tracePt t="58615" x="4213225" y="5797550"/>
          <p14:tracePt t="58623" x="4198938" y="5797550"/>
          <p14:tracePt t="58635" x="4183063" y="5797550"/>
          <p14:tracePt t="58640" x="4168775" y="5797550"/>
          <p14:tracePt t="58647" x="4152900" y="5797550"/>
          <p14:tracePt t="58657" x="4124325" y="5797550"/>
          <p14:tracePt t="58664" x="4108450" y="5797550"/>
          <p14:tracePt t="58680" x="4094163" y="5797550"/>
          <p14:tracePt t="58690" x="4078288" y="5781675"/>
          <p14:tracePt t="58697" x="4064000" y="5781675"/>
          <p14:tracePt t="58707" x="4049713" y="5767388"/>
          <p14:tracePt t="58713" x="4033838" y="5753100"/>
          <p14:tracePt t="58722" x="4019550" y="5737225"/>
          <p14:tracePt t="58729" x="4003675" y="5722938"/>
          <p14:tracePt t="58739" x="3975100" y="5692775"/>
          <p14:tracePt t="58745" x="3959225" y="5676900"/>
          <p14:tracePt t="58754" x="3944938" y="5662613"/>
          <p14:tracePt t="58762" x="3914775" y="5618163"/>
          <p14:tracePt t="58770" x="3898900" y="5588000"/>
          <p14:tracePt t="58778" x="3870325" y="5557838"/>
          <p14:tracePt t="58787" x="3854450" y="5513388"/>
          <p14:tracePt t="58795" x="3824288" y="5468938"/>
          <p14:tracePt t="58802" x="3824288" y="5422900"/>
          <p14:tracePt t="58811" x="3795713" y="5364163"/>
          <p14:tracePt t="58819" x="3779838" y="5303838"/>
          <p14:tracePt t="58827" x="3765550" y="5245100"/>
          <p14:tracePt t="58835" x="3765550" y="5214938"/>
          <p14:tracePt t="58844" x="3749675" y="5168900"/>
          <p14:tracePt t="58852" x="3749675" y="5124450"/>
          <p14:tracePt t="58860" x="3735388" y="5094288"/>
          <p14:tracePt t="58869" x="3735388" y="5065713"/>
          <p14:tracePt t="58876" x="3735388" y="5049838"/>
          <p14:tracePt t="58885" x="3735388" y="5035550"/>
          <p14:tracePt t="58893" x="3735388" y="5019675"/>
          <p14:tracePt t="58909" x="3735388" y="5005388"/>
          <p14:tracePt t="59042" x="3735388" y="5019675"/>
          <p14:tracePt t="59084" x="3735388" y="5035550"/>
          <p14:tracePt t="59116" x="3735388" y="5049838"/>
          <p14:tracePt t="59125" x="3749675" y="5049838"/>
          <p14:tracePt t="59130" x="3749675" y="5065713"/>
          <p14:tracePt t="59139" x="3765550" y="5065713"/>
          <p14:tracePt t="59146" x="3765550" y="5080000"/>
          <p14:tracePt t="59155" x="3779838" y="5080000"/>
          <p14:tracePt t="59163" x="3795713" y="5094288"/>
          <p14:tracePt t="59171" x="3810000" y="5110163"/>
          <p14:tracePt t="59179" x="3824288" y="5124450"/>
          <p14:tracePt t="59187" x="3840163" y="5140325"/>
          <p14:tracePt t="59196" x="3854450" y="5154613"/>
          <p14:tracePt t="59204" x="3870325" y="5168900"/>
          <p14:tracePt t="59212" x="3884613" y="5184775"/>
          <p14:tracePt t="59220" x="3898900" y="5199063"/>
          <p14:tracePt t="59229" x="3898900" y="5214938"/>
          <p14:tracePt t="59236" x="3914775" y="5229225"/>
          <p14:tracePt t="59253" x="3914775" y="5245100"/>
          <p14:tracePt t="59262" x="3929063" y="5245100"/>
          <p14:tracePt t="59285" x="3929063" y="5259388"/>
          <p14:tracePt t="59344" x="3944938" y="5259388"/>
          <p14:tracePt t="59360" x="3944938" y="5273675"/>
          <p14:tracePt t="71259" x="3959225" y="5273675"/>
          <p14:tracePt t="71267" x="3989388" y="5273675"/>
          <p14:tracePt t="71274" x="4049713" y="5245100"/>
          <p14:tracePt t="71280" x="4108450" y="5229225"/>
          <p14:tracePt t="71289" x="4229100" y="5168900"/>
          <p14:tracePt t="71297" x="4332288" y="5110163"/>
          <p14:tracePt t="71305" x="4467225" y="5049838"/>
          <p14:tracePt t="71313" x="4616450" y="4975225"/>
          <p14:tracePt t="71321" x="4781550" y="4886325"/>
          <p14:tracePt t="71329" x="4975225" y="4811713"/>
          <p14:tracePt t="71342" x="5184775" y="4706938"/>
          <p14:tracePt t="71346" x="5394325" y="4602163"/>
          <p14:tracePt t="71354" x="5811838" y="4406900"/>
          <p14:tracePt t="71363" x="6065838" y="4257675"/>
          <p14:tracePt t="71370" x="6364288" y="4094163"/>
          <p14:tracePt t="71379" x="6678613" y="3914775"/>
          <p14:tracePt t="71386" x="6992938" y="3721100"/>
          <p14:tracePt t="71396" x="7321550" y="3481388"/>
          <p14:tracePt t="71402" x="7620000" y="3227388"/>
          <p14:tracePt t="71412" x="7934325" y="2987675"/>
          <p14:tracePt t="71419" x="8188325" y="2719388"/>
          <p14:tracePt t="71428" x="8442325" y="2435225"/>
          <p14:tracePt t="71435" x="8666163" y="2120900"/>
          <p14:tracePt t="71443" x="8785225" y="1987550"/>
          <p14:tracePt t="71452" x="9129713" y="1509713"/>
          <p14:tracePt t="71460" x="9337675" y="1195388"/>
          <p14:tracePt t="71468" x="9412288" y="1060450"/>
          <p14:tracePt t="71477" x="9591675" y="776288"/>
          <p14:tracePt t="71484" x="9740900" y="508000"/>
          <p14:tracePt t="71493" x="9875838" y="268288"/>
          <p14:tracePt t="71501" x="9980613" y="603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0D73-7969-E843-B5A8-816EB0435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84" y="-128822"/>
            <a:ext cx="11263915" cy="1027112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Co-occurrence</a:t>
            </a:r>
            <a:r>
              <a:rPr lang="zh-CN" altLang="en-US" sz="4000" dirty="0"/>
              <a:t> </a:t>
            </a:r>
            <a:r>
              <a:rPr lang="en-US" altLang="zh-CN" sz="4000" dirty="0"/>
              <a:t>of</a:t>
            </a:r>
            <a:r>
              <a:rPr lang="zh-CN" altLang="en-US" sz="4000" dirty="0"/>
              <a:t> </a:t>
            </a:r>
            <a:r>
              <a:rPr lang="en-US" altLang="zh-CN" sz="4000" dirty="0"/>
              <a:t>MHW</a:t>
            </a:r>
            <a:r>
              <a:rPr lang="zh-CN" altLang="en-US" sz="4000" dirty="0"/>
              <a:t> </a:t>
            </a:r>
            <a:r>
              <a:rPr lang="en-US" altLang="zh-CN" sz="4000" dirty="0"/>
              <a:t>and</a:t>
            </a:r>
            <a:r>
              <a:rPr lang="zh-CN" altLang="en-US" sz="4000" dirty="0"/>
              <a:t> </a:t>
            </a:r>
            <a:r>
              <a:rPr lang="en-US" altLang="zh-CN" sz="4000" dirty="0"/>
              <a:t>drought</a:t>
            </a:r>
            <a:r>
              <a:rPr lang="zh-CN" altLang="en-US" sz="4000" dirty="0"/>
              <a:t> </a:t>
            </a:r>
            <a:r>
              <a:rPr lang="en-US" sz="4000" dirty="0"/>
              <a:t>is atypical for CA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EF1D9E-C91F-A64D-BD12-D5AD89D3C484}"/>
              </a:ext>
            </a:extLst>
          </p:cNvPr>
          <p:cNvGrpSpPr/>
          <p:nvPr/>
        </p:nvGrpSpPr>
        <p:grpSpPr>
          <a:xfrm>
            <a:off x="305784" y="5492370"/>
            <a:ext cx="2617084" cy="1292866"/>
            <a:chOff x="358035" y="5048484"/>
            <a:chExt cx="2617084" cy="129286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2D7399-7DC5-BE46-ACAD-3AF05888AA4C}"/>
                </a:ext>
              </a:extLst>
            </p:cNvPr>
            <p:cNvSpPr/>
            <p:nvPr/>
          </p:nvSpPr>
          <p:spPr>
            <a:xfrm>
              <a:off x="955996" y="5048484"/>
              <a:ext cx="12613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Strong NPH</a:t>
              </a:r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480131-E7B8-6048-A946-D8D3565FB442}"/>
                </a:ext>
              </a:extLst>
            </p:cNvPr>
            <p:cNvSpPr/>
            <p:nvPr/>
          </p:nvSpPr>
          <p:spPr>
            <a:xfrm>
              <a:off x="401525" y="5972018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Cold SST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C6E72F-3E3F-2448-9805-38EBD1227D51}"/>
                </a:ext>
              </a:extLst>
            </p:cNvPr>
            <p:cNvSpPr/>
            <p:nvPr/>
          </p:nvSpPr>
          <p:spPr>
            <a:xfrm>
              <a:off x="1702976" y="5958111"/>
              <a:ext cx="12721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Less rainfall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D5E219-E95A-2A4E-9BC8-3B1E0F054ACD}"/>
                </a:ext>
              </a:extLst>
            </p:cNvPr>
            <p:cNvSpPr/>
            <p:nvPr/>
          </p:nvSpPr>
          <p:spPr>
            <a:xfrm>
              <a:off x="358035" y="5389671"/>
              <a:ext cx="8322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595959"/>
                  </a:solidFill>
                  <a:latin typeface="Calibri" panose="020F0502020204030204" pitchFamily="34" charset="0"/>
                </a:rPr>
                <a:t>Enhanced </a:t>
              </a:r>
            </a:p>
            <a:p>
              <a:r>
                <a:rPr lang="en-US" sz="1200" dirty="0">
                  <a:solidFill>
                    <a:srgbClr val="595959"/>
                  </a:solidFill>
                  <a:latin typeface="Calibri" panose="020F0502020204030204" pitchFamily="34" charset="0"/>
                </a:rPr>
                <a:t>upwelling</a:t>
              </a:r>
              <a:endParaRPr lang="en-US" sz="1200" dirty="0"/>
            </a:p>
          </p:txBody>
        </p:sp>
        <p:cxnSp>
          <p:nvCxnSpPr>
            <p:cNvPr id="29" name="Google Shape;259;p11">
              <a:extLst>
                <a:ext uri="{FF2B5EF4-FFF2-40B4-BE49-F238E27FC236}">
                  <a16:creationId xmlns:a16="http://schemas.microsoft.com/office/drawing/2014/main" id="{1DAB64F8-3862-5F44-987B-DA0993C6BF35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 flipH="1">
              <a:off x="891403" y="5417816"/>
              <a:ext cx="695279" cy="554202"/>
            </a:xfrm>
            <a:prstGeom prst="straightConnector1">
              <a:avLst/>
            </a:prstGeom>
            <a:noFill/>
            <a:ln w="127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33" name="Google Shape;259;p11">
              <a:extLst>
                <a:ext uri="{FF2B5EF4-FFF2-40B4-BE49-F238E27FC236}">
                  <a16:creationId xmlns:a16="http://schemas.microsoft.com/office/drawing/2014/main" id="{E620FBCB-2050-2A47-9919-FF4CAABAD982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>
              <a:off x="1586682" y="5417816"/>
              <a:ext cx="752366" cy="540295"/>
            </a:xfrm>
            <a:prstGeom prst="straightConnector1">
              <a:avLst/>
            </a:prstGeom>
            <a:noFill/>
            <a:ln w="127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69E1709-310C-9447-9BF7-827C7B7D0C19}"/>
              </a:ext>
            </a:extLst>
          </p:cNvPr>
          <p:cNvSpPr/>
          <p:nvPr/>
        </p:nvSpPr>
        <p:spPr>
          <a:xfrm>
            <a:off x="2241098" y="1053474"/>
            <a:ext cx="251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North Pacific High (NPH)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A42213-3F17-F342-92B4-2203CB0ACE0B}"/>
              </a:ext>
            </a:extLst>
          </p:cNvPr>
          <p:cNvGrpSpPr/>
          <p:nvPr/>
        </p:nvGrpSpPr>
        <p:grpSpPr>
          <a:xfrm>
            <a:off x="452662" y="1543385"/>
            <a:ext cx="5664226" cy="3940166"/>
            <a:chOff x="452662" y="1543385"/>
            <a:chExt cx="5664226" cy="394016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607E24A-730E-2D43-BE66-5ACE90AEE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2675" y="2013645"/>
              <a:ext cx="4292600" cy="332740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831205D-4252-754E-BF54-BAF84B906E6F}"/>
                </a:ext>
              </a:extLst>
            </p:cNvPr>
            <p:cNvSpPr/>
            <p:nvPr/>
          </p:nvSpPr>
          <p:spPr>
            <a:xfrm>
              <a:off x="4090573" y="1543385"/>
              <a:ext cx="2026315" cy="1338598"/>
            </a:xfrm>
            <a:prstGeom prst="ellipse">
              <a:avLst/>
            </a:prstGeom>
            <a:solidFill>
              <a:schemeClr val="accent6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Warm &amp; wet</a:t>
              </a:r>
              <a:endParaRPr lang="en-US" b="0" i="0" u="none" strike="noStrike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B4B107-34B9-5248-BBCB-D4C8E3E92AC6}"/>
                </a:ext>
              </a:extLst>
            </p:cNvPr>
            <p:cNvSpPr/>
            <p:nvPr/>
          </p:nvSpPr>
          <p:spPr>
            <a:xfrm>
              <a:off x="880419" y="4300819"/>
              <a:ext cx="1784805" cy="1096434"/>
            </a:xfrm>
            <a:prstGeom prst="ellipse">
              <a:avLst/>
            </a:prstGeom>
            <a:solidFill>
              <a:schemeClr val="accent5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Cold &amp; dry</a:t>
              </a:r>
              <a:endParaRPr lang="en-US" b="0" i="0" u="none" strike="noStrike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9D65E61-2FF6-A443-BFFF-A2519254D029}"/>
                </a:ext>
              </a:extLst>
            </p:cNvPr>
            <p:cNvSpPr/>
            <p:nvPr/>
          </p:nvSpPr>
          <p:spPr>
            <a:xfrm>
              <a:off x="2980161" y="5114219"/>
              <a:ext cx="161916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CA </a:t>
              </a:r>
              <a:r>
                <a:rPr lang="en-US" dirty="0" err="1">
                  <a:solidFill>
                    <a:srgbClr val="595959"/>
                  </a:solidFill>
                  <a:latin typeface="Calibri" panose="020F0502020204030204" pitchFamily="34" charset="0"/>
                </a:rPr>
                <a:t>prcp</a:t>
              </a:r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. </a:t>
              </a:r>
              <a:r>
                <a:rPr lang="en-US" dirty="0" err="1">
                  <a:solidFill>
                    <a:srgbClr val="595959"/>
                  </a:solidFill>
                  <a:latin typeface="Calibri" panose="020F0502020204030204" pitchFamily="34" charset="0"/>
                </a:rPr>
                <a:t>anom</a:t>
              </a:r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.</a:t>
              </a:r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0AAE2EF-F2DF-5348-B5FA-BDC8CD4EECF7}"/>
                </a:ext>
              </a:extLst>
            </p:cNvPr>
            <p:cNvSpPr/>
            <p:nvPr/>
          </p:nvSpPr>
          <p:spPr>
            <a:xfrm>
              <a:off x="452662" y="3124226"/>
              <a:ext cx="120714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CA Current SST </a:t>
              </a:r>
              <a:r>
                <a:rPr lang="en-US" dirty="0" err="1">
                  <a:solidFill>
                    <a:srgbClr val="595959"/>
                  </a:solidFill>
                  <a:latin typeface="Calibri" panose="020F0502020204030204" pitchFamily="34" charset="0"/>
                </a:rPr>
                <a:t>anom</a:t>
              </a:r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.</a:t>
              </a:r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3C51E7C-43D6-F246-B9B0-404CA0603F69}"/>
              </a:ext>
            </a:extLst>
          </p:cNvPr>
          <p:cNvGrpSpPr/>
          <p:nvPr/>
        </p:nvGrpSpPr>
        <p:grpSpPr>
          <a:xfrm>
            <a:off x="6116888" y="1010652"/>
            <a:ext cx="5751240" cy="4458086"/>
            <a:chOff x="6116888" y="1010652"/>
            <a:chExt cx="5751240" cy="44580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37B466-7ABC-3F49-BDFA-535B7DC86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155"/>
            <a:stretch/>
          </p:blipFill>
          <p:spPr>
            <a:xfrm>
              <a:off x="7404215" y="2056800"/>
              <a:ext cx="3985469" cy="332740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FE81A6-C052-0E42-A5EA-78BAFA135BE5}"/>
                </a:ext>
              </a:extLst>
            </p:cNvPr>
            <p:cNvSpPr/>
            <p:nvPr/>
          </p:nvSpPr>
          <p:spPr>
            <a:xfrm>
              <a:off x="6618642" y="4286386"/>
              <a:ext cx="1784805" cy="1096434"/>
            </a:xfrm>
            <a:prstGeom prst="ellipse">
              <a:avLst/>
            </a:prstGeom>
            <a:solidFill>
              <a:schemeClr val="accent5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Cold &amp; dry</a:t>
              </a:r>
              <a:endParaRPr lang="en-US" b="0" i="0" u="none" strike="noStrike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23BFB19-5BFD-B341-94D0-E938B5D581E8}"/>
                </a:ext>
              </a:extLst>
            </p:cNvPr>
            <p:cNvSpPr/>
            <p:nvPr/>
          </p:nvSpPr>
          <p:spPr>
            <a:xfrm>
              <a:off x="9841813" y="1589918"/>
              <a:ext cx="2026315" cy="1338598"/>
            </a:xfrm>
            <a:prstGeom prst="ellipse">
              <a:avLst/>
            </a:prstGeom>
            <a:solidFill>
              <a:schemeClr val="accent6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Warm &amp; wet</a:t>
              </a:r>
              <a:endParaRPr lang="en-US" b="0" i="0" u="none" strike="noStrike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995711-623C-7F4B-94B5-E46EE07DB1D8}"/>
                </a:ext>
              </a:extLst>
            </p:cNvPr>
            <p:cNvSpPr/>
            <p:nvPr/>
          </p:nvSpPr>
          <p:spPr>
            <a:xfrm>
              <a:off x="7695834" y="1010652"/>
              <a:ext cx="36498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El Nino-Southern Oscillation (ENSO)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1F07BD-4843-2845-B530-2DBC2CCFC85E}"/>
                </a:ext>
              </a:extLst>
            </p:cNvPr>
            <p:cNvSpPr/>
            <p:nvPr/>
          </p:nvSpPr>
          <p:spPr>
            <a:xfrm>
              <a:off x="8731659" y="5099406"/>
              <a:ext cx="161916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CA </a:t>
              </a:r>
              <a:r>
                <a:rPr lang="en-US" dirty="0" err="1">
                  <a:solidFill>
                    <a:srgbClr val="595959"/>
                  </a:solidFill>
                  <a:latin typeface="Calibri" panose="020F0502020204030204" pitchFamily="34" charset="0"/>
                </a:rPr>
                <a:t>prcp</a:t>
              </a:r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. </a:t>
              </a:r>
              <a:r>
                <a:rPr lang="en-US" dirty="0" err="1">
                  <a:solidFill>
                    <a:srgbClr val="595959"/>
                  </a:solidFill>
                  <a:latin typeface="Calibri" panose="020F0502020204030204" pitchFamily="34" charset="0"/>
                </a:rPr>
                <a:t>anom</a:t>
              </a:r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.</a:t>
              </a:r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8C758FA-9922-BB41-BD9F-5F8E2AEA4EAA}"/>
                </a:ext>
              </a:extLst>
            </p:cNvPr>
            <p:cNvSpPr/>
            <p:nvPr/>
          </p:nvSpPr>
          <p:spPr>
            <a:xfrm>
              <a:off x="6116888" y="3063527"/>
              <a:ext cx="120714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CA Current SST </a:t>
              </a:r>
              <a:r>
                <a:rPr lang="en-US" dirty="0" err="1">
                  <a:solidFill>
                    <a:srgbClr val="595959"/>
                  </a:solidFill>
                  <a:latin typeface="Calibri" panose="020F0502020204030204" pitchFamily="34" charset="0"/>
                </a:rPr>
                <a:t>anom</a:t>
              </a:r>
              <a:r>
                <a:rPr lang="en-US" dirty="0">
                  <a:solidFill>
                    <a:srgbClr val="595959"/>
                  </a:solidFill>
                  <a:latin typeface="Calibri" panose="020F0502020204030204" pitchFamily="34" charset="0"/>
                </a:rPr>
                <a:t>.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D785A7-B4FD-C742-A113-1597776819C2}"/>
              </a:ext>
            </a:extLst>
          </p:cNvPr>
          <p:cNvGrpSpPr/>
          <p:nvPr/>
        </p:nvGrpSpPr>
        <p:grpSpPr>
          <a:xfrm>
            <a:off x="8017678" y="5543110"/>
            <a:ext cx="4119569" cy="1245111"/>
            <a:chOff x="3381361" y="5421788"/>
            <a:chExt cx="4119569" cy="12451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3642AB7-5B24-0143-9F25-9BEBEE4A615E}"/>
                </a:ext>
              </a:extLst>
            </p:cNvPr>
            <p:cNvGrpSpPr/>
            <p:nvPr/>
          </p:nvGrpSpPr>
          <p:grpSpPr>
            <a:xfrm>
              <a:off x="3381361" y="5421788"/>
              <a:ext cx="3627874" cy="1245111"/>
              <a:chOff x="7870776" y="1649735"/>
              <a:chExt cx="3627874" cy="124511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2D63AA5-51D2-8A4F-86B7-C758CB3E54E2}"/>
                  </a:ext>
                </a:extLst>
              </p:cNvPr>
              <p:cNvSpPr/>
              <p:nvPr/>
            </p:nvSpPr>
            <p:spPr>
              <a:xfrm>
                <a:off x="9683537" y="1649735"/>
                <a:ext cx="8483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595959"/>
                    </a:solidFill>
                    <a:latin typeface="Calibri" panose="020F0502020204030204" pitchFamily="34" charset="0"/>
                  </a:rPr>
                  <a:t>El Nino</a:t>
                </a:r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50066C0-046E-7645-882D-8A51A725CCCA}"/>
                  </a:ext>
                </a:extLst>
              </p:cNvPr>
              <p:cNvSpPr/>
              <p:nvPr/>
            </p:nvSpPr>
            <p:spPr>
              <a:xfrm>
                <a:off x="8920362" y="2525514"/>
                <a:ext cx="11320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595959"/>
                    </a:solidFill>
                    <a:latin typeface="Calibri" panose="020F0502020204030204" pitchFamily="34" charset="0"/>
                  </a:rPr>
                  <a:t>Warm SST</a:t>
                </a:r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DF076EF-4719-0E43-BFD9-4DD8937D2BC5}"/>
                  </a:ext>
                </a:extLst>
              </p:cNvPr>
              <p:cNvSpPr/>
              <p:nvPr/>
            </p:nvSpPr>
            <p:spPr>
              <a:xfrm>
                <a:off x="10107692" y="2513483"/>
                <a:ext cx="13909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595959"/>
                    </a:solidFill>
                    <a:latin typeface="Calibri" panose="020F0502020204030204" pitchFamily="34" charset="0"/>
                  </a:rPr>
                  <a:t>More rainfall</a:t>
                </a:r>
                <a:endParaRPr lang="en-US" dirty="0"/>
              </a:p>
            </p:txBody>
          </p:sp>
          <p:cxnSp>
            <p:nvCxnSpPr>
              <p:cNvPr id="38" name="Google Shape;259;p11">
                <a:extLst>
                  <a:ext uri="{FF2B5EF4-FFF2-40B4-BE49-F238E27FC236}">
                    <a16:creationId xmlns:a16="http://schemas.microsoft.com/office/drawing/2014/main" id="{4810D96C-9A9E-5A49-9882-E64FD1227CA3}"/>
                  </a:ext>
                </a:extLst>
              </p:cNvPr>
              <p:cNvCxnSpPr>
                <a:cxnSpLocks/>
                <a:stCxn id="35" idx="2"/>
                <a:endCxn id="37" idx="0"/>
              </p:cNvCxnSpPr>
              <p:nvPr/>
            </p:nvCxnSpPr>
            <p:spPr>
              <a:xfrm>
                <a:off x="10107692" y="2019067"/>
                <a:ext cx="695479" cy="494416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  <p:cxnSp>
            <p:nvCxnSpPr>
              <p:cNvPr id="40" name="Google Shape;259;p11">
                <a:extLst>
                  <a:ext uri="{FF2B5EF4-FFF2-40B4-BE49-F238E27FC236}">
                    <a16:creationId xmlns:a16="http://schemas.microsoft.com/office/drawing/2014/main" id="{327A5F42-3C17-BD41-AAA9-E872AA626CE1}"/>
                  </a:ext>
                </a:extLst>
              </p:cNvPr>
              <p:cNvCxnSpPr>
                <a:cxnSpLocks/>
                <a:stCxn id="35" idx="2"/>
                <a:endCxn id="36" idx="0"/>
              </p:cNvCxnSpPr>
              <p:nvPr/>
            </p:nvCxnSpPr>
            <p:spPr>
              <a:xfrm flipH="1">
                <a:off x="9486383" y="2019067"/>
                <a:ext cx="621309" cy="50644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EC0CB9D-A094-434C-B648-991B37BDDFF1}"/>
                  </a:ext>
                </a:extLst>
              </p:cNvPr>
              <p:cNvSpPr/>
              <p:nvPr/>
            </p:nvSpPr>
            <p:spPr>
              <a:xfrm>
                <a:off x="7870776" y="2020925"/>
                <a:ext cx="2171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595959"/>
                    </a:solidFill>
                    <a:latin typeface="Calibri" panose="020F0502020204030204" pitchFamily="34" charset="0"/>
                  </a:rPr>
                  <a:t>Oceanic wave/warm advection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1AFBF13-A400-D74D-9A0A-0611B97B25A1}"/>
                </a:ext>
              </a:extLst>
            </p:cNvPr>
            <p:cNvSpPr/>
            <p:nvPr/>
          </p:nvSpPr>
          <p:spPr>
            <a:xfrm>
              <a:off x="5855480" y="5795859"/>
              <a:ext cx="1645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595959"/>
                  </a:solidFill>
                  <a:latin typeface="Calibri" panose="020F0502020204030204" pitchFamily="34" charset="0"/>
                </a:rPr>
                <a:t>atmos. teleconnections</a:t>
              </a:r>
              <a:endParaRPr lang="en-US" sz="120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FB62F06C-12A5-ED45-B455-32172F5B974F}"/>
              </a:ext>
            </a:extLst>
          </p:cNvPr>
          <p:cNvSpPr/>
          <p:nvPr/>
        </p:nvSpPr>
        <p:spPr>
          <a:xfrm>
            <a:off x="7073431" y="1679414"/>
            <a:ext cx="1111277" cy="958578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Warm &amp; dry </a:t>
            </a:r>
            <a:endParaRPr lang="en-US" b="0" i="0" u="none" strike="noStrike" dirty="0">
              <a:solidFill>
                <a:schemeClr val="tx1"/>
              </a:solidFill>
              <a:effectLst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3F298C5-DA34-EA45-8FB2-C40CF8500BC6}"/>
              </a:ext>
            </a:extLst>
          </p:cNvPr>
          <p:cNvSpPr/>
          <p:nvPr/>
        </p:nvSpPr>
        <p:spPr>
          <a:xfrm>
            <a:off x="1310088" y="1663004"/>
            <a:ext cx="1111277" cy="958578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Warm &amp; dry </a:t>
            </a:r>
            <a:endParaRPr lang="en-US" b="0" i="0" u="none" strike="noStrike" dirty="0">
              <a:solidFill>
                <a:schemeClr val="tx1"/>
              </a:solidFill>
              <a:effectLst/>
            </a:endParaRP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30C4F31E-6B62-364A-B471-4ECFA96194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0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00"/>
    </mc:Choice>
    <mc:Fallback xmlns="">
      <p:transition spd="slow" advTm="14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24" grpId="0"/>
      <p:bldP spid="23" grpId="0" animBg="1"/>
      <p:bldP spid="55" grpId="0" animBg="1"/>
    </p:bldLst>
  </p:timing>
  <p:extLst>
    <p:ext uri="{3A86A75C-4F4B-4683-9AE1-C65F6400EC91}">
      <p14:laserTraceLst xmlns:p14="http://schemas.microsoft.com/office/powerpoint/2010/main">
        <p14:tracePtLst>
          <p14:tracePt t="1724" x="3600450" y="3914775"/>
          <p14:tracePt t="1737" x="3644900" y="3929063"/>
          <p14:tracePt t="1739" x="3705225" y="3944938"/>
          <p14:tracePt t="1746" x="3810000" y="4003675"/>
          <p14:tracePt t="1753" x="3914775" y="4049713"/>
          <p14:tracePt t="1761" x="4033838" y="4108450"/>
          <p14:tracePt t="1769" x="4152900" y="4168775"/>
          <p14:tracePt t="1777" x="4229100" y="4198938"/>
          <p14:tracePt t="1786" x="4422775" y="4287838"/>
          <p14:tracePt t="1795" x="4557713" y="4348163"/>
          <p14:tracePt t="1802" x="4632325" y="4392613"/>
          <p14:tracePt t="1811" x="4840288" y="4483100"/>
          <p14:tracePt t="1818" x="4975225" y="4541838"/>
          <p14:tracePt t="1827" x="5110163" y="4586288"/>
          <p14:tracePt t="1835" x="5245100" y="4660900"/>
          <p14:tracePt t="1843" x="5303838" y="4691063"/>
          <p14:tracePt t="1851" x="5422900" y="4765675"/>
          <p14:tracePt t="1859" x="5543550" y="4840288"/>
          <p14:tracePt t="1867" x="5632450" y="4900613"/>
          <p14:tracePt t="1876" x="5662613" y="4914900"/>
          <p14:tracePt t="1884" x="5722938" y="4960938"/>
          <p14:tracePt t="1892" x="5781675" y="5005388"/>
          <p14:tracePt t="1900" x="5811838" y="5019675"/>
          <p14:tracePt t="1908" x="5842000" y="5049838"/>
          <p14:tracePt t="1916" x="5856288" y="5065713"/>
          <p14:tracePt t="1925" x="5872163" y="5065713"/>
          <p14:tracePt t="1932" x="5872163" y="5080000"/>
          <p14:tracePt t="1958" x="5886450" y="5080000"/>
          <p14:tracePt t="9544" x="5872163" y="5094288"/>
          <p14:tracePt t="9552" x="5856288" y="5110163"/>
          <p14:tracePt t="9559" x="5856288" y="5124450"/>
          <p14:tracePt t="9569" x="5842000" y="5140325"/>
          <p14:tracePt t="9576" x="5827713" y="5154613"/>
          <p14:tracePt t="9585" x="5811838" y="5168900"/>
          <p14:tracePt t="9592" x="5797550" y="5184775"/>
          <p14:tracePt t="9600" x="5767388" y="5199063"/>
          <p14:tracePt t="9608" x="5753100" y="5214938"/>
          <p14:tracePt t="9617" x="5737225" y="5245100"/>
          <p14:tracePt t="9625" x="5707063" y="5259388"/>
          <p14:tracePt t="9633" x="5676900" y="5289550"/>
          <p14:tracePt t="9641" x="5662613" y="5303838"/>
          <p14:tracePt t="9650" x="5632450" y="5334000"/>
          <p14:tracePt t="9658" x="5602288" y="5364163"/>
          <p14:tracePt t="9669" x="5573713" y="5394325"/>
          <p14:tracePt t="9676" x="5527675" y="5422900"/>
          <p14:tracePt t="9682" x="5499100" y="5453063"/>
          <p14:tracePt t="9690" x="5438775" y="5483225"/>
          <p14:tracePt t="9698" x="5394325" y="5513388"/>
          <p14:tracePt t="9707" x="5319713" y="5543550"/>
          <p14:tracePt t="9715" x="5245100" y="5573713"/>
          <p14:tracePt t="9724" x="5168900" y="5588000"/>
          <p14:tracePt t="9731" x="5094288" y="5618163"/>
          <p14:tracePt t="9741" x="5005388" y="5632450"/>
          <p14:tracePt t="9748" x="4840288" y="5676900"/>
          <p14:tracePt t="9757" x="4737100" y="5692775"/>
          <p14:tracePt t="9764" x="4602163" y="5707063"/>
          <p14:tracePt t="9774" x="4452938" y="5722938"/>
          <p14:tracePt t="9781" x="4378325" y="5722938"/>
          <p14:tracePt t="9790" x="4243388" y="5722938"/>
          <p14:tracePt t="9797" x="4108450" y="5722938"/>
          <p14:tracePt t="9805" x="3975100" y="5722938"/>
          <p14:tracePt t="9813" x="3870325" y="5722938"/>
          <p14:tracePt t="9822" x="3840163" y="5722938"/>
          <p14:tracePt t="9829" x="3749675" y="5722938"/>
          <p14:tracePt t="9838" x="3690938" y="5722938"/>
          <p14:tracePt t="9846" x="3630613" y="5722938"/>
          <p14:tracePt t="9854" x="3600450" y="5722938"/>
          <p14:tracePt t="9862" x="3570288" y="5722938"/>
          <p14:tracePt t="9870" x="3556000" y="5722938"/>
          <p14:tracePt t="9878" x="3541713" y="5722938"/>
          <p14:tracePt t="9887" x="3525838" y="5722938"/>
          <p14:tracePt t="9903" x="3511550" y="5722938"/>
          <p14:tracePt t="10821" x="3495675" y="5722938"/>
          <p14:tracePt t="10836" x="3495675" y="5707063"/>
          <p14:tracePt t="10853" x="3481388" y="5707063"/>
          <p14:tracePt t="10894" x="3481388" y="5692775"/>
          <p14:tracePt t="10911" x="3467100" y="5692775"/>
          <p14:tracePt t="10949" x="3467100" y="5676900"/>
          <p14:tracePt t="10957" x="3451225" y="5676900"/>
          <p14:tracePt t="10999" x="3451225" y="5662613"/>
          <p14:tracePt t="11007" x="3436938" y="5662613"/>
          <p14:tracePt t="11032" x="3436938" y="5648325"/>
          <p14:tracePt t="11057" x="3421063" y="5632450"/>
          <p14:tracePt t="11082" x="3421063" y="5618163"/>
          <p14:tracePt t="11113" x="3421063" y="5602288"/>
          <p14:tracePt t="11122" x="3406775" y="5602288"/>
          <p14:tracePt t="11138" x="3406775" y="5588000"/>
          <p14:tracePt t="11171" x="3406775" y="5573713"/>
          <p14:tracePt t="11205" x="3406775" y="5557838"/>
          <p14:tracePt t="11255" x="3421063" y="5557838"/>
          <p14:tracePt t="11294" x="3436938" y="5557838"/>
          <p14:tracePt t="11328" x="3451225" y="5557838"/>
          <p14:tracePt t="11369" x="3467100" y="5557838"/>
          <p14:tracePt t="11376" x="3481388" y="5573713"/>
          <p14:tracePt t="11383" x="3495675" y="5573713"/>
          <p14:tracePt t="11398" x="3511550" y="5573713"/>
          <p14:tracePt t="11401" x="3541713" y="5573713"/>
          <p14:tracePt t="11408" x="3556000" y="5573713"/>
          <p14:tracePt t="11416" x="3586163" y="5573713"/>
          <p14:tracePt t="11424" x="3616325" y="5573713"/>
          <p14:tracePt t="11433" x="3644900" y="5573713"/>
          <p14:tracePt t="11441" x="3675063" y="5573713"/>
          <p14:tracePt t="11449" x="3705225" y="5573713"/>
          <p14:tracePt t="11457" x="3735388" y="5557838"/>
          <p14:tracePt t="11465" x="3749675" y="5557838"/>
          <p14:tracePt t="11473" x="3765550" y="5557838"/>
          <p14:tracePt t="11481" x="3779838" y="5557838"/>
          <p14:tracePt t="11490" x="3779838" y="5543550"/>
          <p14:tracePt t="11498" x="3795713" y="5543550"/>
          <p14:tracePt t="11514" x="3810000" y="5543550"/>
          <p14:tracePt t="11539" x="3824288" y="5543550"/>
          <p14:tracePt t="11827" x="3854450" y="5543550"/>
          <p14:tracePt t="11835" x="3898900" y="5543550"/>
          <p14:tracePt t="11841" x="3959225" y="5543550"/>
          <p14:tracePt t="11849" x="4019550" y="5543550"/>
          <p14:tracePt t="11858" x="4094163" y="5543550"/>
          <p14:tracePt t="11866" x="4168775" y="5543550"/>
          <p14:tracePt t="11874" x="4243388" y="5543550"/>
          <p14:tracePt t="11882" x="4273550" y="5543550"/>
          <p14:tracePt t="11890" x="4332288" y="5543550"/>
          <p14:tracePt t="11898" x="4378325" y="5543550"/>
          <p14:tracePt t="11906" x="4406900" y="5543550"/>
          <p14:tracePt t="11915" x="4437063" y="5543550"/>
          <p14:tracePt t="11923" x="4467225" y="5543550"/>
          <p14:tracePt t="11939" x="4483100" y="5543550"/>
          <p14:tracePt t="11956" x="4497388" y="5543550"/>
          <p14:tracePt t="12407" x="4483100" y="5543550"/>
          <p14:tracePt t="12473" x="4467225" y="5543550"/>
          <p14:tracePt t="12487" x="4467225" y="5557838"/>
          <p14:tracePt t="12498" x="4452938" y="5557838"/>
          <p14:tracePt t="12512" x="4437063" y="5557838"/>
          <p14:tracePt t="12529" x="4422775" y="5557838"/>
          <p14:tracePt t="12537" x="4406900" y="5557838"/>
          <p14:tracePt t="12544" x="4392613" y="5557838"/>
          <p14:tracePt t="12553" x="4378325" y="5557838"/>
          <p14:tracePt t="12561" x="4362450" y="5557838"/>
          <p14:tracePt t="12570" x="4332288" y="5557838"/>
          <p14:tracePt t="12577" x="4318000" y="5557838"/>
          <p14:tracePt t="12586" x="4303713" y="5557838"/>
          <p14:tracePt t="12593" x="4273550" y="5573713"/>
          <p14:tracePt t="12602" x="4257675" y="5573713"/>
          <p14:tracePt t="12609" x="4229100" y="5573713"/>
          <p14:tracePt t="12619" x="4198938" y="5573713"/>
          <p14:tracePt t="12626" x="4168775" y="5588000"/>
          <p14:tracePt t="12634" x="4124325" y="5588000"/>
          <p14:tracePt t="12642" x="4094163" y="5588000"/>
          <p14:tracePt t="12650" x="4049713" y="5602288"/>
          <p14:tracePt t="12658" x="4003675" y="5602288"/>
          <p14:tracePt t="12666" x="3959225" y="5618163"/>
          <p14:tracePt t="12675" x="3929063" y="5618163"/>
          <p14:tracePt t="12683" x="3870325" y="5618163"/>
          <p14:tracePt t="12691" x="3840163" y="5618163"/>
          <p14:tracePt t="12699" x="3779838" y="5618163"/>
          <p14:tracePt t="12708" x="3749675" y="5632450"/>
          <p14:tracePt t="12719" x="3721100" y="5632450"/>
          <p14:tracePt t="12725" x="3644900" y="5632450"/>
          <p14:tracePt t="12732" x="3616325" y="5648325"/>
          <p14:tracePt t="12741" x="3586163" y="5648325"/>
          <p14:tracePt t="12749" x="3525838" y="5648325"/>
          <p14:tracePt t="12758" x="3495675" y="5648325"/>
          <p14:tracePt t="12765" x="3467100" y="5648325"/>
          <p14:tracePt t="12774" x="3436938" y="5648325"/>
          <p14:tracePt t="12781" x="3390900" y="5648325"/>
          <p14:tracePt t="12791" x="3362325" y="5648325"/>
          <p14:tracePt t="12798" x="3346450" y="5648325"/>
          <p14:tracePt t="12808" x="3316288" y="5648325"/>
          <p14:tracePt t="12814" x="3287713" y="5648325"/>
          <p14:tracePt t="12824" x="3271838" y="5632450"/>
          <p14:tracePt t="12830" x="3257550" y="5632450"/>
          <p14:tracePt t="12840" x="3241675" y="5632450"/>
          <p14:tracePt t="12847" x="3213100" y="5632450"/>
          <p14:tracePt t="12855" x="3213100" y="5618163"/>
          <p14:tracePt t="12864" x="3197225" y="5618163"/>
          <p14:tracePt t="12880" x="3182938" y="5618163"/>
          <p14:tracePt t="12896" x="3167063" y="5618163"/>
          <p14:tracePt t="12913" x="3167063" y="5602288"/>
          <p14:tracePt t="13167" x="3152775" y="5602288"/>
          <p14:tracePt t="13175" x="3136900" y="5602288"/>
          <p14:tracePt t="13182" x="3108325" y="5602288"/>
          <p14:tracePt t="13191" x="3078163" y="5602288"/>
          <p14:tracePt t="13198" x="3033713" y="5588000"/>
          <p14:tracePt t="13207" x="2987675" y="5573713"/>
          <p14:tracePt t="13215" x="2928938" y="5557838"/>
          <p14:tracePt t="13223" x="2868613" y="5543550"/>
          <p14:tracePt t="13231" x="2794000" y="5527675"/>
          <p14:tracePt t="13240" x="2719388" y="5483225"/>
          <p14:tracePt t="13247" x="2644775" y="5453063"/>
          <p14:tracePt t="13257" x="2570163" y="5438775"/>
          <p14:tracePt t="13264" x="2495550" y="5394325"/>
          <p14:tracePt t="13273" x="2420938" y="5348288"/>
          <p14:tracePt t="13280" x="2360613" y="5319713"/>
          <p14:tracePt t="13290" x="2330450" y="5303838"/>
          <p14:tracePt t="13297" x="2286000" y="5273675"/>
          <p14:tracePt t="13305" x="2241550" y="5245100"/>
          <p14:tracePt t="13313" x="2197100" y="5214938"/>
          <p14:tracePt t="13321" x="2166938" y="5199063"/>
          <p14:tracePt t="13329" x="2151063" y="5184775"/>
          <p14:tracePt t="13337" x="2120900" y="5168900"/>
          <p14:tracePt t="13346" x="2106613" y="5154613"/>
          <p14:tracePt t="13354" x="2092325" y="5140325"/>
          <p14:tracePt t="13362" x="2076450" y="5124450"/>
          <p14:tracePt t="13378" x="2062163" y="5110163"/>
          <p14:tracePt t="13395" x="2046288" y="5094288"/>
          <p14:tracePt t="13411" x="2046288" y="5080000"/>
          <p14:tracePt t="13453" x="2046288" y="5065713"/>
          <p14:tracePt t="13510" x="2062163" y="5065713"/>
          <p14:tracePt t="13518" x="2076450" y="5065713"/>
          <p14:tracePt t="13526" x="2092325" y="5065713"/>
          <p14:tracePt t="13533" x="2120900" y="5065713"/>
          <p14:tracePt t="13542" x="2151063" y="5065713"/>
          <p14:tracePt t="13551" x="2197100" y="5065713"/>
          <p14:tracePt t="13558" x="2255838" y="5065713"/>
          <p14:tracePt t="13567" x="2330450" y="5065713"/>
          <p14:tracePt t="13574" x="2420938" y="5065713"/>
          <p14:tracePt t="13582" x="2525713" y="5065713"/>
          <p14:tracePt t="13591" x="2614613" y="5065713"/>
          <p14:tracePt t="13599" x="2733675" y="5065713"/>
          <p14:tracePt t="13607" x="2928938" y="5049838"/>
          <p14:tracePt t="13615" x="3003550" y="5049838"/>
          <p14:tracePt t="13623" x="3108325" y="5049838"/>
          <p14:tracePt t="13632" x="3227388" y="5049838"/>
          <p14:tracePt t="13640" x="3346450" y="5049838"/>
          <p14:tracePt t="13648" x="3451225" y="5049838"/>
          <p14:tracePt t="13656" x="3586163" y="5049838"/>
          <p14:tracePt t="13664" x="3705225" y="5049838"/>
          <p14:tracePt t="13672" x="3795713" y="5035550"/>
          <p14:tracePt t="13681" x="3898900" y="5035550"/>
          <p14:tracePt t="13689" x="3989388" y="5035550"/>
          <p14:tracePt t="13697" x="4078288" y="5035550"/>
          <p14:tracePt t="13705" x="4152900" y="5035550"/>
          <p14:tracePt t="13713" x="4229100" y="5035550"/>
          <p14:tracePt t="13721" x="4287838" y="5035550"/>
          <p14:tracePt t="13730" x="4378325" y="5035550"/>
          <p14:tracePt t="13738" x="4437063" y="5035550"/>
          <p14:tracePt t="13746" x="4511675" y="5035550"/>
          <p14:tracePt t="13755" x="4572000" y="5035550"/>
          <p14:tracePt t="13762" x="4646613" y="5035550"/>
          <p14:tracePt t="13772" x="4721225" y="5035550"/>
          <p14:tracePt t="13779" x="4781550" y="5035550"/>
          <p14:tracePt t="13788" x="4840288" y="5035550"/>
          <p14:tracePt t="13795" x="4914900" y="5035550"/>
          <p14:tracePt t="13804" x="4960938" y="5035550"/>
          <p14:tracePt t="13811" x="4991100" y="5035550"/>
          <p14:tracePt t="13821" x="5035550" y="5035550"/>
          <p14:tracePt t="13828" x="5080000" y="5035550"/>
          <p14:tracePt t="13836" x="5094288" y="5035550"/>
          <p14:tracePt t="13844" x="5124450" y="5035550"/>
          <p14:tracePt t="13853" x="5154613" y="5035550"/>
          <p14:tracePt t="13860" x="5168900" y="5035550"/>
          <p14:tracePt t="13869" x="5184775" y="5035550"/>
          <p14:tracePt t="13877" x="5199063" y="5035550"/>
          <p14:tracePt t="13893" x="5214938" y="5035550"/>
          <p14:tracePt t="13910" x="5229225" y="5035550"/>
          <p14:tracePt t="14468" x="5229225" y="5049838"/>
          <p14:tracePt t="14575" x="5214938" y="5049838"/>
          <p14:tracePt t="14589" x="5199063" y="5049838"/>
          <p14:tracePt t="14605" x="5184775" y="5049838"/>
          <p14:tracePt t="14615" x="5168900" y="5049838"/>
          <p14:tracePt t="14621" x="5154613" y="5049838"/>
          <p14:tracePt t="14629" x="5124450" y="5049838"/>
          <p14:tracePt t="14637" x="5094288" y="5035550"/>
          <p14:tracePt t="14646" x="5049838" y="5035550"/>
          <p14:tracePt t="14654" x="5005388" y="5019675"/>
          <p14:tracePt t="14662" x="4886325" y="5005388"/>
          <p14:tracePt t="14671" x="4781550" y="5005388"/>
          <p14:tracePt t="14678" x="4632325" y="5005388"/>
          <p14:tracePt t="14687" x="4452938" y="5005388"/>
          <p14:tracePt t="14695" x="4257675" y="5005388"/>
          <p14:tracePt t="14704" x="4033838" y="5005388"/>
          <p14:tracePt t="14711" x="3765550" y="5005388"/>
          <p14:tracePt t="14720" x="3541713" y="5005388"/>
          <p14:tracePt t="14727" x="3302000" y="5005388"/>
          <p14:tracePt t="14737" x="3062288" y="5005388"/>
          <p14:tracePt t="14744" x="2824163" y="5005388"/>
          <p14:tracePt t="14753" x="2628900" y="5005388"/>
          <p14:tracePt t="14760" x="2540000" y="5005388"/>
          <p14:tracePt t="14770" x="2405063" y="5005388"/>
          <p14:tracePt t="14777" x="2271713" y="4991100"/>
          <p14:tracePt t="14784" x="2211388" y="4991100"/>
          <p14:tracePt t="14793" x="2062163" y="4975225"/>
          <p14:tracePt t="14801" x="2032000" y="4975225"/>
          <p14:tracePt t="14809" x="1971675" y="4960938"/>
          <p14:tracePt t="14817" x="1943100" y="4945063"/>
          <p14:tracePt t="14826" x="1897063" y="4945063"/>
          <p14:tracePt t="14834" x="1866900" y="4930775"/>
          <p14:tracePt t="14842" x="1852613" y="4930775"/>
          <p14:tracePt t="14854" x="1838325" y="4930775"/>
          <p14:tracePt t="14859" x="1822450" y="4930775"/>
          <p14:tracePt t="14926" x="1838325" y="4930775"/>
          <p14:tracePt t="14933" x="1852613" y="4930775"/>
          <p14:tracePt t="15581" x="1852613" y="4914900"/>
          <p14:tracePt t="15621" x="1838325" y="4914900"/>
          <p14:tracePt t="15680" x="1838325" y="4900613"/>
          <p14:tracePt t="15720" x="1838325" y="4886325"/>
          <p14:tracePt t="15742" x="1838325" y="4870450"/>
          <p14:tracePt t="15776" x="1838325" y="4856163"/>
          <p14:tracePt t="15800" x="1838325" y="4840288"/>
          <p14:tracePt t="15833" x="1838325" y="4826000"/>
          <p14:tracePt t="15867" x="1838325" y="4811713"/>
          <p14:tracePt t="15916" x="1838325" y="4795838"/>
          <p14:tracePt t="16014" x="1838325" y="4781550"/>
          <p14:tracePt t="16045" x="1822450" y="4781550"/>
          <p14:tracePt t="16072" x="1822450" y="4765675"/>
          <p14:tracePt t="16094" x="1822450" y="4751388"/>
          <p14:tracePt t="16120" x="1822450" y="4737100"/>
          <p14:tracePt t="16126" x="1822450" y="4721225"/>
          <p14:tracePt t="16134" x="1822450" y="4706938"/>
          <p14:tracePt t="16142" x="1822450" y="4660900"/>
          <p14:tracePt t="16150" x="1808163" y="4632325"/>
          <p14:tracePt t="16158" x="1808163" y="4586288"/>
          <p14:tracePt t="16167" x="1808163" y="4527550"/>
          <p14:tracePt t="16174" x="1792288" y="4452938"/>
          <p14:tracePt t="16183" x="1792288" y="4392613"/>
          <p14:tracePt t="16191" x="1778000" y="4318000"/>
          <p14:tracePt t="16199" x="1778000" y="4243388"/>
          <p14:tracePt t="16208" x="1763713" y="4168775"/>
          <p14:tracePt t="16215" x="1763713" y="4078288"/>
          <p14:tracePt t="16224" x="1763713" y="4064000"/>
          <p14:tracePt t="16232" x="1747838" y="3989388"/>
          <p14:tracePt t="16241" x="1747838" y="3944938"/>
          <p14:tracePt t="16248" x="1747838" y="3898900"/>
          <p14:tracePt t="16258" x="1747838" y="3854450"/>
          <p14:tracePt t="16264" x="1747838" y="3824288"/>
          <p14:tracePt t="16274" x="1747838" y="3779838"/>
          <p14:tracePt t="16281" x="1733550" y="3721100"/>
          <p14:tracePt t="16290" x="1733550" y="3705225"/>
          <p14:tracePt t="16297" x="1733550" y="3644900"/>
          <p14:tracePt t="16307" x="1733550" y="3616325"/>
          <p14:tracePt t="16313" x="1733550" y="3570288"/>
          <p14:tracePt t="16322" x="1733550" y="3525838"/>
          <p14:tracePt t="16330" x="1733550" y="3467100"/>
          <p14:tracePt t="16338" x="1733550" y="3436938"/>
          <p14:tracePt t="16346" x="1733550" y="3376613"/>
          <p14:tracePt t="16357" x="1733550" y="3316288"/>
          <p14:tracePt t="16363" x="1733550" y="3271838"/>
          <p14:tracePt t="16371" x="1733550" y="3227388"/>
          <p14:tracePt t="16379" x="1733550" y="3197225"/>
          <p14:tracePt t="16387" x="1733550" y="3122613"/>
          <p14:tracePt t="16395" x="1747838" y="3078163"/>
          <p14:tracePt t="16403" x="1747838" y="3048000"/>
          <p14:tracePt t="16412" x="1763713" y="2973388"/>
          <p14:tracePt t="16420" x="1763713" y="2928938"/>
          <p14:tracePt t="16428" x="1778000" y="2882900"/>
          <p14:tracePt t="16437" x="1792288" y="2838450"/>
          <p14:tracePt t="16444" x="1808163" y="2824163"/>
          <p14:tracePt t="16453" x="1822450" y="2749550"/>
          <p14:tracePt t="16461" x="1822450" y="2719388"/>
          <p14:tracePt t="16469" x="1822450" y="2689225"/>
          <p14:tracePt t="16477" x="1838325" y="2644775"/>
          <p14:tracePt t="16486" x="1838325" y="2628900"/>
          <p14:tracePt t="16493" x="1838325" y="2600325"/>
          <p14:tracePt t="16502" x="1852613" y="2570163"/>
          <p14:tracePt t="16510" x="1852613" y="2540000"/>
          <p14:tracePt t="16518" x="1852613" y="2525713"/>
          <p14:tracePt t="16526" x="1866900" y="2495550"/>
          <p14:tracePt t="16538" x="1866900" y="2465388"/>
          <p14:tracePt t="16542" x="1866900" y="2451100"/>
          <p14:tracePt t="16551" x="1866900" y="2435225"/>
          <p14:tracePt t="16559" x="1866900" y="2420938"/>
          <p14:tracePt t="16576" x="1866900" y="2405063"/>
          <p14:tracePt t="16584" x="1866900" y="2390775"/>
          <p14:tracePt t="16609" x="1866900" y="2374900"/>
          <p14:tracePt t="16651" x="1866900" y="2360613"/>
          <p14:tracePt t="18261" x="1866900" y="2374900"/>
          <p14:tracePt t="18280" x="1852613" y="2374900"/>
          <p14:tracePt t="18310" x="1852613" y="2390775"/>
          <p14:tracePt t="18377" x="1852613" y="2405063"/>
          <p14:tracePt t="18417" x="1852613" y="2420938"/>
          <p14:tracePt t="18458" x="1852613" y="2435225"/>
          <p14:tracePt t="18489" x="1852613" y="2451100"/>
          <p14:tracePt t="18522" x="1852613" y="2465388"/>
          <p14:tracePt t="18531" x="1866900" y="2479675"/>
          <p14:tracePt t="18538" x="1866900" y="2495550"/>
          <p14:tracePt t="18546" x="1866900" y="2525713"/>
          <p14:tracePt t="18554" x="1866900" y="2554288"/>
          <p14:tracePt t="18562" x="1866900" y="2584450"/>
          <p14:tracePt t="18571" x="1866900" y="2628900"/>
          <p14:tracePt t="18580" x="1866900" y="2674938"/>
          <p14:tracePt t="18587" x="1866900" y="2719388"/>
          <p14:tracePt t="18595" x="1866900" y="2779713"/>
          <p14:tracePt t="18603" x="1866900" y="2838450"/>
          <p14:tracePt t="18611" x="1866900" y="2882900"/>
          <p14:tracePt t="18620" x="1866900" y="2943225"/>
          <p14:tracePt t="18628" x="1866900" y="3003550"/>
          <p14:tracePt t="18640" x="1866900" y="3078163"/>
          <p14:tracePt t="18645" x="1866900" y="3167063"/>
          <p14:tracePt t="18652" x="1866900" y="3257550"/>
          <p14:tracePt t="18662" x="1866900" y="3346450"/>
          <p14:tracePt t="18669" x="1866900" y="3436938"/>
          <p14:tracePt t="18679" x="1866900" y="3525838"/>
          <p14:tracePt t="18685" x="1866900" y="3600450"/>
          <p14:tracePt t="18695" x="1866900" y="3675063"/>
          <p14:tracePt t="18701" x="1866900" y="3705225"/>
          <p14:tracePt t="18711" x="1866900" y="3765550"/>
          <p14:tracePt t="18718" x="1866900" y="3824288"/>
          <p14:tracePt t="18728" x="1866900" y="3854450"/>
          <p14:tracePt t="18734" x="1866900" y="3884613"/>
          <p14:tracePt t="18742" x="1852613" y="3914775"/>
          <p14:tracePt t="18751" x="1852613" y="3944938"/>
          <p14:tracePt t="18759" x="1852613" y="3959225"/>
          <p14:tracePt t="18767" x="1852613" y="3975100"/>
          <p14:tracePt t="18775" x="1852613" y="3989388"/>
          <p14:tracePt t="18783" x="1852613" y="4019550"/>
          <p14:tracePt t="18792" x="1852613" y="4033838"/>
          <p14:tracePt t="18799" x="1852613" y="4049713"/>
          <p14:tracePt t="18808" x="1852613" y="4064000"/>
          <p14:tracePt t="18816" x="1852613" y="4078288"/>
          <p14:tracePt t="18828" x="1852613" y="4094163"/>
          <p14:tracePt t="18832" x="1838325" y="4108450"/>
          <p14:tracePt t="18840" x="1838325" y="4124325"/>
          <p14:tracePt t="18849" x="1838325" y="4138613"/>
          <p14:tracePt t="18856" x="1838325" y="4152900"/>
          <p14:tracePt t="18866" x="1838325" y="4168775"/>
          <p14:tracePt t="18873" x="1838325" y="4183063"/>
          <p14:tracePt t="18882" x="1838325" y="4198938"/>
          <p14:tracePt t="18889" x="1838325" y="4229100"/>
          <p14:tracePt t="18899" x="1838325" y="4243388"/>
          <p14:tracePt t="18905" x="1838325" y="4257675"/>
          <p14:tracePt t="18914" x="1822450" y="4287838"/>
          <p14:tracePt t="18922" x="1822450" y="4318000"/>
          <p14:tracePt t="18930" x="1822450" y="4332288"/>
          <p14:tracePt t="18938" x="1822450" y="4348163"/>
          <p14:tracePt t="18947" x="1822450" y="4378325"/>
          <p14:tracePt t="18955" x="1822450" y="4392613"/>
          <p14:tracePt t="18963" x="1822450" y="4406900"/>
          <p14:tracePt t="18971" x="1822450" y="4422775"/>
          <p14:tracePt t="18979" x="1822450" y="4437063"/>
          <p14:tracePt t="18996" x="1822450" y="4452938"/>
          <p14:tracePt t="19004" x="1822450" y="4467225"/>
          <p14:tracePt t="19016" x="1822450" y="4483100"/>
          <p14:tracePt t="19021" x="1822450" y="4511675"/>
          <p14:tracePt t="19029" x="1822450" y="4527550"/>
          <p14:tracePt t="19038" x="1822450" y="4541838"/>
          <p14:tracePt t="19045" x="1822450" y="4557713"/>
          <p14:tracePt t="19055" x="1822450" y="4586288"/>
          <p14:tracePt t="19061" x="1822450" y="4602163"/>
          <p14:tracePt t="19071" x="1822450" y="4616450"/>
          <p14:tracePt t="19078" x="1822450" y="4632325"/>
          <p14:tracePt t="19087" x="1822450" y="4646613"/>
          <p14:tracePt t="19094" x="1822450" y="4660900"/>
          <p14:tracePt t="19102" x="1822450" y="4676775"/>
          <p14:tracePt t="19110" x="1822450" y="4691063"/>
          <p14:tracePt t="19127" x="1822450" y="4706938"/>
          <p14:tracePt t="19160" x="1822450" y="4721225"/>
          <p14:tracePt t="19512" x="1838325" y="4721225"/>
          <p14:tracePt t="19529" x="1838325" y="4737100"/>
          <p14:tracePt t="19570" x="1838325" y="4751388"/>
          <p14:tracePt t="19578" x="1852613" y="4751388"/>
          <p14:tracePt t="20380" x="1866900" y="4751388"/>
          <p14:tracePt t="20389" x="1882775" y="4751388"/>
          <p14:tracePt t="20395" x="1897063" y="4751388"/>
          <p14:tracePt t="20402" x="1912938" y="4751388"/>
          <p14:tracePt t="20410" x="1927225" y="4765675"/>
          <p14:tracePt t="20419" x="1943100" y="4765675"/>
          <p14:tracePt t="20437" x="1957388" y="4781550"/>
          <p14:tracePt t="20444" x="1971675" y="4781550"/>
          <p14:tracePt t="20453" x="1971675" y="4795838"/>
          <p14:tracePt t="20460" x="1987550" y="4795838"/>
          <p14:tracePt t="20469" x="1987550" y="4811713"/>
          <p14:tracePt t="20476" x="2001838" y="4811713"/>
          <p14:tracePt t="20501" x="2017713" y="4826000"/>
          <p14:tracePt t="20534" x="2032000" y="4826000"/>
          <p14:tracePt t="21632" x="2032000" y="4811713"/>
          <p14:tracePt t="21697" x="2046288" y="4811713"/>
          <p14:tracePt t="21746" x="2046288" y="4795838"/>
          <p14:tracePt t="21836" x="2062163" y="4795838"/>
          <p14:tracePt t="21885" x="2062163" y="4781550"/>
          <p14:tracePt t="21908" x="2062163" y="4765675"/>
          <p14:tracePt t="21915" x="2076450" y="4765675"/>
          <p14:tracePt t="21923" x="2076450" y="4751388"/>
          <p14:tracePt t="21940" x="2092325" y="4737100"/>
          <p14:tracePt t="21956" x="2106613" y="4721225"/>
          <p14:tracePt t="21964" x="2106613" y="4706938"/>
          <p14:tracePt t="21973" x="2120900" y="4706938"/>
          <p14:tracePt t="21980" x="2120900" y="4691063"/>
          <p14:tracePt t="21989" x="2136775" y="4676775"/>
          <p14:tracePt t="21997" x="2136775" y="4660900"/>
          <p14:tracePt t="22005" x="2151063" y="4660900"/>
          <p14:tracePt t="22013" x="2166938" y="4646613"/>
          <p14:tracePt t="22021" x="2166938" y="4632325"/>
          <p14:tracePt t="22030" x="2181225" y="4616450"/>
          <p14:tracePt t="22038" x="2197100" y="4616450"/>
          <p14:tracePt t="22046" x="2211388" y="4602163"/>
          <p14:tracePt t="22054" x="2211388" y="4586288"/>
          <p14:tracePt t="22062" x="2225675" y="4572000"/>
          <p14:tracePt t="22070" x="2255838" y="4541838"/>
          <p14:tracePt t="22078" x="2271713" y="4527550"/>
          <p14:tracePt t="22086" x="2316163" y="4497388"/>
          <p14:tracePt t="22094" x="2330450" y="4483100"/>
          <p14:tracePt t="22103" x="2374900" y="4452938"/>
          <p14:tracePt t="22111" x="2405063" y="4422775"/>
          <p14:tracePt t="22119" x="2451100" y="4392613"/>
          <p14:tracePt t="22127" x="2479675" y="4362450"/>
          <p14:tracePt t="22136" x="2525713" y="4332288"/>
          <p14:tracePt t="22144" x="2570163" y="4303713"/>
          <p14:tracePt t="22152" x="2614613" y="4257675"/>
          <p14:tracePt t="22160" x="2628900" y="4243388"/>
          <p14:tracePt t="22169" x="2674938" y="4213225"/>
          <p14:tracePt t="22176" x="2705100" y="4183063"/>
          <p14:tracePt t="22185" x="2733675" y="4152900"/>
          <p14:tracePt t="22193" x="2763838" y="4138613"/>
          <p14:tracePt t="22202" x="2794000" y="4108450"/>
          <p14:tracePt t="22209" x="2808288" y="4094163"/>
          <p14:tracePt t="22219" x="2838450" y="4078288"/>
          <p14:tracePt t="22225" x="2854325" y="4064000"/>
          <p14:tracePt t="22235" x="2882900" y="4049713"/>
          <p14:tracePt t="22242" x="2913063" y="4033838"/>
          <p14:tracePt t="22252" x="2928938" y="4019550"/>
          <p14:tracePt t="22258" x="2959100" y="3989388"/>
          <p14:tracePt t="22268" x="2973388" y="3975100"/>
          <p14:tracePt t="22275" x="2987675" y="3959225"/>
          <p14:tracePt t="22284" x="3017838" y="3944938"/>
          <p14:tracePt t="22291" x="3048000" y="3929063"/>
          <p14:tracePt t="22301" x="3062288" y="3898900"/>
          <p14:tracePt t="22307" x="3108325" y="3870325"/>
          <p14:tracePt t="22318" x="3122613" y="3870325"/>
          <p14:tracePt t="22323" x="3167063" y="3840163"/>
          <p14:tracePt t="22334" x="3197225" y="3810000"/>
          <p14:tracePt t="22340" x="3227388" y="3779838"/>
          <p14:tracePt t="22351" x="3271838" y="3765550"/>
          <p14:tracePt t="22356" x="3316288" y="3735388"/>
          <p14:tracePt t="22368" x="3346450" y="3721100"/>
          <p14:tracePt t="22373" x="3390900" y="3690938"/>
          <p14:tracePt t="22384" x="3421063" y="3675063"/>
          <p14:tracePt t="22389" x="3467100" y="3630613"/>
          <p14:tracePt t="22401" x="3511550" y="3616325"/>
          <p14:tracePt t="22406" x="3541713" y="3586163"/>
          <p14:tracePt t="22418" x="3600450" y="3556000"/>
          <p14:tracePt t="22422" x="3630613" y="3525838"/>
          <p14:tracePt t="22434" x="3675063" y="3495675"/>
          <p14:tracePt t="22439" x="3735388" y="3467100"/>
          <p14:tracePt t="22451" x="3779838" y="3436938"/>
          <p14:tracePt t="22455" x="3840163" y="3406775"/>
          <p14:tracePt t="22468" x="3884613" y="3376613"/>
          <p14:tracePt t="22472" x="3929063" y="3346450"/>
          <p14:tracePt t="22484" x="3975100" y="3316288"/>
          <p14:tracePt t="22488" x="4019550" y="3287713"/>
          <p14:tracePt t="22501" x="4064000" y="3241675"/>
          <p14:tracePt t="22505" x="4108450" y="3213100"/>
          <p14:tracePt t="22518" x="4152900" y="3182938"/>
          <p14:tracePt t="22523" x="4183063" y="3152775"/>
          <p14:tracePt t="22534" x="4243388" y="3122613"/>
          <p14:tracePt t="22539" x="4257675" y="3108325"/>
          <p14:tracePt t="22551" x="4303713" y="3078163"/>
          <p14:tracePt t="22555" x="4332288" y="3062288"/>
          <p14:tracePt t="22568" x="4362450" y="3033713"/>
          <p14:tracePt t="22569" x="4392613" y="3003550"/>
          <p14:tracePt t="22577" x="4422775" y="2987675"/>
          <p14:tracePt t="22585" x="4452938" y="2973388"/>
          <p14:tracePt t="22593" x="4497388" y="2943225"/>
          <p14:tracePt t="22602" x="4527550" y="2913063"/>
          <p14:tracePt t="22610" x="4572000" y="2898775"/>
          <p14:tracePt t="22619" x="4602163" y="2868613"/>
          <p14:tracePt t="22626" x="4632325" y="2838450"/>
          <p14:tracePt t="22635" x="4691063" y="2808288"/>
          <p14:tracePt t="22643" x="4721225" y="2794000"/>
          <p14:tracePt t="22652" x="4765675" y="2763838"/>
          <p14:tracePt t="22659" x="4811713" y="2733675"/>
          <p14:tracePt t="22669" x="4856163" y="2705100"/>
          <p14:tracePt t="22675" x="4900613" y="2674938"/>
          <p14:tracePt t="22685" x="4945063" y="2644775"/>
          <p14:tracePt t="22691" x="4991100" y="2614613"/>
          <p14:tracePt t="22702" x="5035550" y="2584450"/>
          <p14:tracePt t="22708" x="5065713" y="2554288"/>
          <p14:tracePt t="22718" x="5094288" y="2540000"/>
          <p14:tracePt t="22724" x="5124450" y="2525713"/>
          <p14:tracePt t="22734" x="5168900" y="2479675"/>
          <p14:tracePt t="22740" x="5199063" y="2465388"/>
          <p14:tracePt t="22751" x="5229225" y="2451100"/>
          <p14:tracePt t="22757" x="5289550" y="2420938"/>
          <p14:tracePt t="22767" x="5303838" y="2405063"/>
          <p14:tracePt t="22773" x="5334000" y="2390775"/>
          <p14:tracePt t="22784" x="5364163" y="2374900"/>
          <p14:tracePt t="22790" x="5394325" y="2360613"/>
          <p14:tracePt t="22801" x="5422900" y="2346325"/>
          <p14:tracePt t="22806" x="5438775" y="2330450"/>
          <p14:tracePt t="22818" x="5453063" y="2330450"/>
          <p14:tracePt t="22822" x="5468938" y="2316163"/>
          <p14:tracePt t="22834" x="5483225" y="2300288"/>
          <p14:tracePt t="22839" x="5499100" y="2300288"/>
          <p14:tracePt t="22851" x="5499100" y="2286000"/>
          <p14:tracePt t="22855" x="5513388" y="2286000"/>
          <p14:tracePt t="22868" x="5527675" y="2271713"/>
          <p14:tracePt t="22872" x="5543550" y="2255838"/>
          <p14:tracePt t="22884" x="5557838" y="2241550"/>
          <p14:tracePt t="22888" x="5573713" y="2225675"/>
          <p14:tracePt t="22901" x="5588000" y="2211388"/>
          <p14:tracePt t="22906" x="5602288" y="2211388"/>
          <p14:tracePt t="22918" x="5618163" y="2197100"/>
          <p14:tracePt t="22922" x="5618163" y="2181225"/>
          <p14:tracePt t="22934" x="5632450" y="2181225"/>
          <p14:tracePt t="22939" x="5648325" y="2166938"/>
          <p14:tracePt t="22954" x="5662613" y="2166938"/>
          <p14:tracePt t="22968" x="5662613" y="2151063"/>
          <p14:tracePt t="22985" x="5676900" y="2151063"/>
          <p14:tracePt t="23405" x="5662613" y="2151063"/>
          <p14:tracePt t="25114" x="5648325" y="2151063"/>
          <p14:tracePt t="25239" x="5632450" y="2151063"/>
          <p14:tracePt t="25277" x="5618163" y="2151063"/>
          <p14:tracePt t="25310" x="5602288" y="2151063"/>
          <p14:tracePt t="25343" x="5588000" y="2151063"/>
          <p14:tracePt t="25352" x="5588000" y="2166938"/>
          <p14:tracePt t="25384" x="5573713" y="2166938"/>
          <p14:tracePt t="25408" x="5557838" y="2181225"/>
          <p14:tracePt t="25424" x="5543550" y="2181225"/>
          <p14:tracePt t="25431" x="5543550" y="2197100"/>
          <p14:tracePt t="25440" x="5527675" y="2197100"/>
          <p14:tracePt t="25449" x="5499100" y="2211388"/>
          <p14:tracePt t="25456" x="5468938" y="2225675"/>
          <p14:tracePt t="25465" x="5422900" y="2255838"/>
          <p14:tracePt t="25472" x="5364163" y="2286000"/>
          <p14:tracePt t="25481" x="5303838" y="2330450"/>
          <p14:tracePt t="25488" x="5184775" y="2405063"/>
          <p14:tracePt t="25498" x="5080000" y="2465388"/>
          <p14:tracePt t="25505" x="4960938" y="2554288"/>
          <p14:tracePt t="25514" x="4795838" y="2659063"/>
          <p14:tracePt t="25521" x="4632325" y="2763838"/>
          <p14:tracePt t="25529" x="4437063" y="2898775"/>
          <p14:tracePt t="25538" x="4243388" y="3017838"/>
          <p14:tracePt t="25546" x="4033838" y="3136900"/>
          <p14:tracePt t="25554" x="3840163" y="3271838"/>
          <p14:tracePt t="25562" x="3630613" y="3406775"/>
          <p14:tracePt t="25570" x="3467100" y="3541713"/>
          <p14:tracePt t="25578" x="3302000" y="3675063"/>
          <p14:tracePt t="25586" x="3152775" y="3795713"/>
          <p14:tracePt t="25598" x="3078163" y="3854450"/>
          <p14:tracePt t="25603" x="2928938" y="3975100"/>
          <p14:tracePt t="25611" x="2838450" y="4064000"/>
          <p14:tracePt t="25619" x="2733675" y="4152900"/>
          <p14:tracePt t="25628" x="2659063" y="4229100"/>
          <p14:tracePt t="25636" x="2584450" y="4287838"/>
          <p14:tracePt t="25644" x="2525713" y="4348163"/>
          <p14:tracePt t="25652" x="2509838" y="4362450"/>
          <p14:tracePt t="25660" x="2465388" y="4406900"/>
          <p14:tracePt t="25669" x="2435225" y="4437063"/>
          <p14:tracePt t="25677" x="2390775" y="4452938"/>
          <p14:tracePt t="25686" x="2374900" y="4483100"/>
          <p14:tracePt t="25693" x="2346325" y="4497388"/>
          <p14:tracePt t="25702" x="2316163" y="4511675"/>
          <p14:tracePt t="25709" x="2300288" y="4511675"/>
          <p14:tracePt t="25719" x="2271713" y="4527550"/>
          <p14:tracePt t="25726" x="2271713" y="4541838"/>
          <p14:tracePt t="25735" x="2241550" y="4557713"/>
          <p14:tracePt t="25742" x="2225675" y="4557713"/>
          <p14:tracePt t="25752" x="2211388" y="4572000"/>
          <p14:tracePt t="25758" x="2197100" y="4586288"/>
          <p14:tracePt t="25766" x="2166938" y="4602163"/>
          <p14:tracePt t="25775" x="2151063" y="4616450"/>
          <p14:tracePt t="25783" x="2136775" y="4632325"/>
          <p14:tracePt t="25791" x="2120900" y="4646613"/>
          <p14:tracePt t="25799" x="2106613" y="4660900"/>
          <p14:tracePt t="25807" x="2092325" y="4660900"/>
          <p14:tracePt t="25816" x="2092325" y="4676775"/>
          <p14:tracePt t="25824" x="2076450" y="4691063"/>
          <p14:tracePt t="25840" x="2062163" y="4706938"/>
          <p14:tracePt t="25866" x="2062163" y="4721225"/>
          <p14:tracePt t="25889" x="2062163" y="4737100"/>
          <p14:tracePt t="25930" x="2062163" y="4751388"/>
          <p14:tracePt t="25963" x="2062163" y="4765675"/>
          <p14:tracePt t="26031" x="2062163" y="4781550"/>
          <p14:tracePt t="26063" x="2076450" y="4781550"/>
          <p14:tracePt t="26078" x="2076450" y="4795838"/>
          <p14:tracePt t="26102" x="2076450" y="4811713"/>
          <p14:tracePt t="26127" x="2076450" y="4826000"/>
          <p14:tracePt t="26146" x="2076450" y="4840288"/>
          <p14:tracePt t="26151" x="2076450" y="4856163"/>
          <p14:tracePt t="26168" x="2076450" y="4870450"/>
          <p14:tracePt t="26176" x="2076450" y="4886325"/>
          <p14:tracePt t="26192" x="2076450" y="4900613"/>
          <p14:tracePt t="26210" x="2076450" y="4914900"/>
          <p14:tracePt t="26233" x="2076450" y="4930775"/>
          <p14:tracePt t="26283" x="2076450" y="4945063"/>
          <p14:tracePt t="26422" x="2062163" y="4945063"/>
          <p14:tracePt t="26553" x="2046288" y="4945063"/>
          <p14:tracePt t="26694" x="2032000" y="4945063"/>
          <p14:tracePt t="26702" x="2032000" y="4960938"/>
          <p14:tracePt t="26733" x="2017713" y="4960938"/>
          <p14:tracePt t="26749" x="2001838" y="4975225"/>
          <p14:tracePt t="26756" x="1987550" y="4975225"/>
          <p14:tracePt t="26764" x="1971675" y="4975225"/>
          <p14:tracePt t="26772" x="1957388" y="4991100"/>
          <p14:tracePt t="26781" x="1943100" y="4991100"/>
          <p14:tracePt t="26790" x="1912938" y="5005388"/>
          <p14:tracePt t="26797" x="1866900" y="5019675"/>
          <p14:tracePt t="26807" x="1852613" y="5035550"/>
          <p14:tracePt t="26813" x="1808163" y="5065713"/>
          <p14:tracePt t="26823" x="1778000" y="5080000"/>
          <p14:tracePt t="26830" x="1733550" y="5094288"/>
          <p14:tracePt t="26838" x="1689100" y="5124450"/>
          <p14:tracePt t="26846" x="1658938" y="5140325"/>
          <p14:tracePt t="26854" x="1612900" y="5168900"/>
          <p14:tracePt t="26862" x="1584325" y="5168900"/>
          <p14:tracePt t="26871" x="1538288" y="5184775"/>
          <p14:tracePt t="26878" x="1509713" y="5199063"/>
          <p14:tracePt t="26887" x="1479550" y="5214938"/>
          <p14:tracePt t="26895" x="1435100" y="5229225"/>
          <p14:tracePt t="26903" x="1389063" y="5229225"/>
          <p14:tracePt t="26911" x="1374775" y="5229225"/>
          <p14:tracePt t="26923" x="1330325" y="5245100"/>
          <p14:tracePt t="26928" x="1300163" y="5245100"/>
          <p14:tracePt t="26936" x="1284288" y="5245100"/>
          <p14:tracePt t="26944" x="1270000" y="5245100"/>
          <p14:tracePt t="26952" x="1239838" y="5245100"/>
          <p14:tracePt t="26961" x="1225550" y="5245100"/>
          <p14:tracePt t="26969" x="1209675" y="5245100"/>
          <p14:tracePt t="26978" x="1195388" y="5245100"/>
          <p14:tracePt t="27001" x="1181100" y="5245100"/>
          <p14:tracePt t="27017" x="1165225" y="5245100"/>
          <p14:tracePt t="27192" x="1181100" y="5245100"/>
          <p14:tracePt t="27207" x="1195388" y="5245100"/>
          <p14:tracePt t="27240" x="1209675" y="5245100"/>
          <p14:tracePt t="27271" x="1225550" y="5245100"/>
          <p14:tracePt t="27320" x="1225550" y="5229225"/>
          <p14:tracePt t="27345" x="1239838" y="5229225"/>
          <p14:tracePt t="27369" x="1239838" y="5214938"/>
          <p14:tracePt t="27386" x="1239838" y="5199063"/>
          <p14:tracePt t="27418" x="1239838" y="5184775"/>
          <p14:tracePt t="27443" x="1239838" y="5168900"/>
          <p14:tracePt t="27462" x="1239838" y="5154613"/>
          <p14:tracePt t="27484" x="1239838" y="5140325"/>
          <p14:tracePt t="27509" x="1225550" y="5140325"/>
          <p14:tracePt t="27517" x="1225550" y="5124450"/>
          <p14:tracePt t="27566" x="1225550" y="5110163"/>
          <p14:tracePt t="28354" x="1239838" y="5110163"/>
          <p14:tracePt t="28361" x="1255713" y="5110163"/>
          <p14:tracePt t="28369" x="1300163" y="5110163"/>
          <p14:tracePt t="28375" x="1314450" y="5110163"/>
          <p14:tracePt t="28386" x="1358900" y="5110163"/>
          <p14:tracePt t="28392" x="1404938" y="5110163"/>
          <p14:tracePt t="28400" x="1449388" y="5110163"/>
          <p14:tracePt t="28408" x="1493838" y="5110163"/>
          <p14:tracePt t="28416" x="1554163" y="5110163"/>
          <p14:tracePt t="28424" x="1612900" y="5110163"/>
          <p14:tracePt t="28433" x="1689100" y="5110163"/>
          <p14:tracePt t="28441" x="1747838" y="5110163"/>
          <p14:tracePt t="28449" x="1808163" y="5110163"/>
          <p14:tracePt t="28458" x="1882775" y="5110163"/>
          <p14:tracePt t="28465" x="1912938" y="5110163"/>
          <p14:tracePt t="28474" x="1971675" y="5110163"/>
          <p14:tracePt t="28482" x="2017713" y="5110163"/>
          <p14:tracePt t="28491" x="2046288" y="5124450"/>
          <p14:tracePt t="28498" x="2092325" y="5124450"/>
          <p14:tracePt t="28507" x="2106613" y="5124450"/>
          <p14:tracePt t="28514" x="2136775" y="5124450"/>
          <p14:tracePt t="28524" x="2151063" y="5124450"/>
          <p14:tracePt t="28531" x="2166938" y="5124450"/>
          <p14:tracePt t="28540" x="2181225" y="5140325"/>
          <p14:tracePt t="28557" x="2197100" y="5140325"/>
          <p14:tracePt t="28563" x="2211388" y="5140325"/>
          <p14:tracePt t="28589" x="2225675" y="5140325"/>
          <p14:tracePt t="28622" x="2241550" y="5140325"/>
          <p14:tracePt t="28893" x="2225675" y="5140325"/>
          <p14:tracePt t="29337" x="2211388" y="5140325"/>
          <p14:tracePt t="29423" x="2197100" y="5140325"/>
          <p14:tracePt t="29491" x="2181225" y="5140325"/>
          <p14:tracePt t="29520" x="2181225" y="5124450"/>
          <p14:tracePt t="29589" x="2166938" y="5124450"/>
          <p14:tracePt t="30079" x="2181225" y="5124450"/>
          <p14:tracePt t="30093" x="2181225" y="5110163"/>
          <p14:tracePt t="30110" x="2197100" y="5094288"/>
          <p14:tracePt t="30118" x="2211388" y="5080000"/>
          <p14:tracePt t="30125" x="2255838" y="5035550"/>
          <p14:tracePt t="30135" x="2300288" y="4991100"/>
          <p14:tracePt t="30141" x="2360613" y="4900613"/>
          <p14:tracePt t="30151" x="2451100" y="4811713"/>
          <p14:tracePt t="30158" x="2584450" y="4676775"/>
          <p14:tracePt t="30166" x="2719388" y="4527550"/>
          <p14:tracePt t="30174" x="2854325" y="4348163"/>
          <p14:tracePt t="30182" x="3048000" y="4168775"/>
          <p14:tracePt t="30190" x="3227388" y="3989388"/>
          <p14:tracePt t="30198" x="3390900" y="3810000"/>
          <p14:tracePt t="30207" x="3556000" y="3644900"/>
          <p14:tracePt t="30215" x="3705225" y="3467100"/>
          <p14:tracePt t="30223" x="3854450" y="3302000"/>
          <p14:tracePt t="30231" x="3989388" y="3136900"/>
          <p14:tracePt t="30240" x="4124325" y="3003550"/>
          <p14:tracePt t="30248" x="4183063" y="2943225"/>
          <p14:tracePt t="30257" x="4287838" y="2808288"/>
          <p14:tracePt t="30264" x="4378325" y="2719388"/>
          <p14:tracePt t="30273" x="4406900" y="2689225"/>
          <p14:tracePt t="30280" x="4467225" y="2628900"/>
          <p14:tracePt t="30289" x="4511675" y="2584450"/>
          <p14:tracePt t="30297" x="4541838" y="2554288"/>
          <p14:tracePt t="30306" x="4557713" y="2525713"/>
          <p14:tracePt t="30313" x="4572000" y="2525713"/>
          <p14:tracePt t="30322" x="4586288" y="2509838"/>
          <p14:tracePt t="30329" x="4602163" y="2495550"/>
          <p14:tracePt t="30355" x="4616450" y="2495550"/>
          <p14:tracePt t="30397" x="4632325" y="2495550"/>
          <p14:tracePt t="30405" x="4632325" y="2479675"/>
          <p14:tracePt t="30412" x="4646613" y="2479675"/>
          <p14:tracePt t="30420" x="4660900" y="2465388"/>
          <p14:tracePt t="30428" x="4691063" y="2451100"/>
          <p14:tracePt t="30436" x="4706938" y="2435225"/>
          <p14:tracePt t="30445" x="4737100" y="2405063"/>
          <p14:tracePt t="30452" x="4765675" y="2390775"/>
          <p14:tracePt t="30465" x="4795838" y="2374900"/>
          <p14:tracePt t="30470" x="4811713" y="2346325"/>
          <p14:tracePt t="30476" x="4840288" y="2330450"/>
          <p14:tracePt t="30486" x="4870450" y="2316163"/>
          <p14:tracePt t="30493" x="4886325" y="2316163"/>
          <p14:tracePt t="30501" x="4900613" y="2300288"/>
          <p14:tracePt t="30509" x="4914900" y="2286000"/>
          <p14:tracePt t="30519" x="4945063" y="2286000"/>
          <p14:tracePt t="30526" x="4960938" y="2271713"/>
          <p14:tracePt t="30534" x="4975225" y="2271713"/>
          <p14:tracePt t="30542" x="4991100" y="2255838"/>
          <p14:tracePt t="30550" x="5005388" y="2255838"/>
          <p14:tracePt t="30558" x="5019675" y="2255838"/>
          <p14:tracePt t="30566" x="5035550" y="2255838"/>
          <p14:tracePt t="30575" x="5035550" y="2241550"/>
          <p14:tracePt t="30586" x="5049838" y="2241550"/>
          <p14:tracePt t="30591" x="5065713" y="2241550"/>
          <p14:tracePt t="30624" x="5080000" y="2241550"/>
          <p14:tracePt t="30658" x="5094288" y="2241550"/>
          <p14:tracePt t="30674" x="5094288" y="2225675"/>
          <p14:tracePt t="30682" x="5110163" y="2225675"/>
          <p14:tracePt t="30698" x="5124450" y="2225675"/>
          <p14:tracePt t="30706" x="5140325" y="2225675"/>
          <p14:tracePt t="30714" x="5140325" y="2211388"/>
          <p14:tracePt t="30731" x="5154613" y="2211388"/>
          <p14:tracePt t="30741" x="5168900" y="2211388"/>
          <p14:tracePt t="30747" x="5199063" y="2197100"/>
          <p14:tracePt t="30755" x="5214938" y="2181225"/>
          <p14:tracePt t="30763" x="5229225" y="2181225"/>
          <p14:tracePt t="30771" x="5259388" y="2166938"/>
          <p14:tracePt t="30780" x="5273675" y="2166938"/>
          <p14:tracePt t="30787" x="5289550" y="2151063"/>
          <p14:tracePt t="30799" x="5303838" y="2136775"/>
          <p14:tracePt t="30812" x="5319713" y="2136775"/>
          <p14:tracePt t="30821" x="5334000" y="2120900"/>
          <p14:tracePt t="31877" x="5334000" y="2136775"/>
          <p14:tracePt t="31918" x="5334000" y="2151063"/>
          <p14:tracePt t="31941" x="5319713" y="2151063"/>
          <p14:tracePt t="31949" x="5319713" y="2166938"/>
          <p14:tracePt t="31982" x="5319713" y="2181225"/>
          <p14:tracePt t="32008" x="5319713" y="2197100"/>
          <p14:tracePt t="32016" x="5303838" y="2197100"/>
          <p14:tracePt t="32033" x="5303838" y="2211388"/>
          <p14:tracePt t="32055" x="5289550" y="2225675"/>
          <p14:tracePt t="32088" x="5289550" y="2241550"/>
          <p14:tracePt t="32105" x="5273675" y="2241550"/>
          <p14:tracePt t="32121" x="5273675" y="2255838"/>
          <p14:tracePt t="32145" x="5259388" y="2255838"/>
          <p14:tracePt t="32153" x="5259388" y="2271713"/>
          <p14:tracePt t="32186" x="5245100" y="2271713"/>
          <p14:tracePt t="32220" x="5245100" y="2286000"/>
          <p14:tracePt t="32228" x="5229225" y="2286000"/>
          <p14:tracePt t="32252" x="5214938" y="2286000"/>
          <p14:tracePt t="32259" x="5199063" y="2286000"/>
          <p14:tracePt t="32284" x="5184775" y="2286000"/>
          <p14:tracePt t="32292" x="5184775" y="2300288"/>
          <p14:tracePt t="32300" x="5168900" y="2300288"/>
          <p14:tracePt t="32309" x="5154613" y="2300288"/>
          <p14:tracePt t="32318" x="5140325" y="2300288"/>
          <p14:tracePt t="32325" x="5124450" y="2300288"/>
          <p14:tracePt t="32341" x="5110163" y="2316163"/>
          <p14:tracePt t="32351" x="5094288" y="2316163"/>
          <p14:tracePt t="32358" x="5080000" y="2316163"/>
          <p14:tracePt t="32367" x="5049838" y="2330450"/>
          <p14:tracePt t="32374" x="5035550" y="2330450"/>
          <p14:tracePt t="32382" x="5019675" y="2330450"/>
          <p14:tracePt t="32390" x="5005388" y="2330450"/>
          <p14:tracePt t="32398" x="4975225" y="2346325"/>
          <p14:tracePt t="32406" x="4960938" y="2346325"/>
          <p14:tracePt t="32415" x="4945063" y="2346325"/>
          <p14:tracePt t="32423" x="4945063" y="2360613"/>
          <p14:tracePt t="32431" x="4930775" y="2360613"/>
          <p14:tracePt t="32439" x="4914900" y="2360613"/>
          <p14:tracePt t="32447" x="4900613" y="2374900"/>
          <p14:tracePt t="32455" x="4886325" y="2374900"/>
          <p14:tracePt t="32472" x="4870450" y="2390775"/>
          <p14:tracePt t="32489" x="4856163" y="2390775"/>
          <p14:tracePt t="32505" x="4840288" y="2390775"/>
          <p14:tracePt t="32530" x="4826000" y="2405063"/>
          <p14:tracePt t="32546" x="4811713" y="2405063"/>
          <p14:tracePt t="32563" x="4795838" y="2405063"/>
          <p14:tracePt t="32578" x="4781550" y="2405063"/>
          <p14:tracePt t="32595" x="4765675" y="2405063"/>
          <p14:tracePt t="32611" x="4751388" y="2405063"/>
          <p14:tracePt t="32619" x="4737100" y="2405063"/>
          <p14:tracePt t="32636" x="4721225" y="2405063"/>
          <p14:tracePt t="32644" x="4706938" y="2405063"/>
          <p14:tracePt t="32652" x="4691063" y="2405063"/>
          <p14:tracePt t="32661" x="4676775" y="2405063"/>
          <p14:tracePt t="32668" x="4660900" y="2405063"/>
          <p14:tracePt t="32678" x="4646613" y="2405063"/>
          <p14:tracePt t="32684" x="4632325" y="2405063"/>
          <p14:tracePt t="32694" x="4616450" y="2405063"/>
          <p14:tracePt t="32701" x="4602163" y="2405063"/>
          <p14:tracePt t="32718" x="4586288" y="2405063"/>
          <p14:tracePt t="32727" x="4572000" y="2405063"/>
          <p14:tracePt t="32733" x="4557713" y="2405063"/>
          <p14:tracePt t="32760" x="4541838" y="2405063"/>
          <p14:tracePt t="32767" x="4541838" y="2390775"/>
          <p14:tracePt t="32810" x="4541838" y="2374900"/>
          <p14:tracePt t="32818" x="4527550" y="2374900"/>
          <p14:tracePt t="32850" x="4527550" y="2360613"/>
          <p14:tracePt t="32925" x="4527550" y="2346325"/>
          <p14:tracePt t="32990" x="4541838" y="2346325"/>
          <p14:tracePt t="33031" x="4557713" y="2346325"/>
          <p14:tracePt t="33095" x="4572000" y="2346325"/>
          <p14:tracePt t="33292" x="4586288" y="2346325"/>
          <p14:tracePt t="33315" x="4602163" y="2346325"/>
          <p14:tracePt t="33324" x="4632325" y="2346325"/>
          <p14:tracePt t="33331" x="4676775" y="2346325"/>
          <p14:tracePt t="33339" x="4721225" y="2346325"/>
          <p14:tracePt t="33347" x="4795838" y="2346325"/>
          <p14:tracePt t="33356" x="4870450" y="2346325"/>
          <p14:tracePt t="33363" x="4960938" y="2346325"/>
          <p14:tracePt t="33373" x="5049838" y="2346325"/>
          <p14:tracePt t="33380" x="5154613" y="2346325"/>
          <p14:tracePt t="33389" x="5245100" y="2346325"/>
          <p14:tracePt t="33397" x="5334000" y="2346325"/>
          <p14:tracePt t="33405" x="5364163" y="2346325"/>
          <p14:tracePt t="33412" x="5422900" y="2346325"/>
          <p14:tracePt t="33422" x="5468938" y="2346325"/>
          <p14:tracePt t="33429" x="5499100" y="2346325"/>
          <p14:tracePt t="33439" x="5527675" y="2346325"/>
          <p14:tracePt t="33445" x="5543550" y="2346325"/>
          <p14:tracePt t="33453" x="5557838" y="2346325"/>
          <p14:tracePt t="33462" x="5573713" y="2346325"/>
          <p14:tracePt t="33478" x="5588000" y="2346325"/>
          <p14:tracePt t="33865" x="5602288" y="2346325"/>
          <p14:tracePt t="33874" x="5632450" y="2346325"/>
          <p14:tracePt t="33880" x="5662613" y="2346325"/>
          <p14:tracePt t="33889" x="5692775" y="2346325"/>
          <p14:tracePt t="33895" x="5722938" y="2346325"/>
          <p14:tracePt t="33903" x="5753100" y="2346325"/>
          <p14:tracePt t="33911" x="5781675" y="2330450"/>
          <p14:tracePt t="33919" x="5811838" y="2330450"/>
          <p14:tracePt t="33929" x="5842000" y="2330450"/>
          <p14:tracePt t="33935" x="5856288" y="2330450"/>
          <p14:tracePt t="33946" x="5872163" y="2330450"/>
          <p14:tracePt t="33960" x="5886450" y="2330450"/>
          <p14:tracePt t="33977" x="5902325" y="2330450"/>
          <p14:tracePt t="34307" x="5886450" y="2330450"/>
          <p14:tracePt t="34345" x="5886450" y="2346325"/>
          <p14:tracePt t="34397" x="5886450" y="2360613"/>
          <p14:tracePt t="34437" x="5872163" y="2360613"/>
          <p14:tracePt t="34443" x="5872163" y="2374900"/>
          <p14:tracePt t="34503" x="5872163" y="2390775"/>
          <p14:tracePt t="34525" x="5856288" y="2390775"/>
          <p14:tracePt t="34666" x="5842000" y="2390775"/>
          <p14:tracePt t="34756" x="5827713" y="2390775"/>
          <p14:tracePt t="34763" x="5827713" y="2405063"/>
          <p14:tracePt t="34813" x="5811838" y="2405063"/>
          <p14:tracePt t="34854" x="5797550" y="2405063"/>
          <p14:tracePt t="34885" x="5781675" y="2405063"/>
          <p14:tracePt t="34928" x="5767388" y="2405063"/>
          <p14:tracePt t="34977" x="5753100" y="2405063"/>
          <p14:tracePt t="35083" x="5737225" y="2405063"/>
          <p14:tracePt t="35525" x="5753100" y="2405063"/>
          <p14:tracePt t="35534" x="5753100" y="2390775"/>
          <p14:tracePt t="44444" x="5737225" y="2390775"/>
          <p14:tracePt t="44483" x="5722938" y="2390775"/>
          <p14:tracePt t="44499" x="5707063" y="2374900"/>
          <p14:tracePt t="44516" x="5692775" y="2374900"/>
          <p14:tracePt t="44524" x="5662613" y="2360613"/>
          <p14:tracePt t="44531" x="5632450" y="2360613"/>
          <p14:tracePt t="44542" x="5602288" y="2346325"/>
          <p14:tracePt t="44548" x="5573713" y="2330450"/>
          <p14:tracePt t="44557" x="5513388" y="2316163"/>
          <p14:tracePt t="44563" x="5468938" y="2300288"/>
          <p14:tracePt t="44573" x="5348288" y="2271713"/>
          <p14:tracePt t="44580" x="5245100" y="2241550"/>
          <p14:tracePt t="44588" x="5124450" y="2211388"/>
          <p14:tracePt t="44597" x="5019675" y="2181225"/>
          <p14:tracePt t="44604" x="4870450" y="2136775"/>
          <p14:tracePt t="44613" x="4721225" y="2092325"/>
          <p14:tracePt t="44621" x="4541838" y="2046288"/>
          <p14:tracePt t="44629" x="4362450" y="2001838"/>
          <p14:tracePt t="44637" x="4287838" y="1971675"/>
          <p14:tracePt t="44645" x="4138613" y="1943100"/>
          <p14:tracePt t="44657" x="3989388" y="1897063"/>
          <p14:tracePt t="44662" x="3854450" y="1866900"/>
          <p14:tracePt t="44670" x="3735388" y="1838325"/>
          <p14:tracePt t="44678" x="3644900" y="1808163"/>
          <p14:tracePt t="44686" x="3556000" y="1778000"/>
          <p14:tracePt t="44695" x="3481388" y="1763713"/>
          <p14:tracePt t="44702" x="3451225" y="1763713"/>
          <p14:tracePt t="44711" x="3406775" y="1747838"/>
          <p14:tracePt t="44719" x="3362325" y="1733550"/>
          <p14:tracePt t="44728" x="3332163" y="1733550"/>
          <p14:tracePt t="44735" x="3302000" y="1717675"/>
          <p14:tracePt t="44744" x="3271838" y="1717675"/>
          <p14:tracePt t="44752" x="3257550" y="1703388"/>
          <p14:tracePt t="44761" x="3227388" y="1703388"/>
          <p14:tracePt t="44768" x="3213100" y="1703388"/>
          <p14:tracePt t="44777" x="3197225" y="1689100"/>
          <p14:tracePt t="44793" x="3182938" y="1689100"/>
          <p14:tracePt t="44801" x="3167063" y="1689100"/>
          <p14:tracePt t="44809" x="3152775" y="1689100"/>
          <p14:tracePt t="44818" x="3152775" y="1673225"/>
          <p14:tracePt t="44826" x="3136900" y="1673225"/>
          <p14:tracePt t="44834" x="3122613" y="1673225"/>
          <p14:tracePt t="44842" x="3108325" y="1658938"/>
          <p14:tracePt t="44850" x="3092450" y="1658938"/>
          <p14:tracePt t="44867" x="3078163" y="1658938"/>
          <p14:tracePt t="44879" x="3062288" y="1658938"/>
          <p14:tracePt t="44885" x="3048000" y="1643063"/>
          <p14:tracePt t="44891" x="3033713" y="1643063"/>
          <p14:tracePt t="44900" x="3017838" y="1643063"/>
          <p14:tracePt t="44907" x="3003550" y="1643063"/>
          <p14:tracePt t="44917" x="2973388" y="1643063"/>
          <p14:tracePt t="44923" x="2959100" y="1643063"/>
          <p14:tracePt t="44933" x="2943225" y="1628775"/>
          <p14:tracePt t="44940" x="2928938" y="1628775"/>
          <p14:tracePt t="44950" x="2913063" y="1628775"/>
          <p14:tracePt t="44956" x="2898775" y="1612900"/>
          <p14:tracePt t="44966" x="2882900" y="1612900"/>
          <p14:tracePt t="44972" x="2854325" y="1612900"/>
          <p14:tracePt t="44983" x="2838450" y="1598613"/>
          <p14:tracePt t="44989" x="2824163" y="1598613"/>
          <p14:tracePt t="44997" x="2808288" y="1598613"/>
          <p14:tracePt t="45005" x="2794000" y="1598613"/>
          <p14:tracePt t="45022" x="2779713" y="1598613"/>
          <p14:tracePt t="45030" x="2779713" y="1584325"/>
          <p14:tracePt t="45038" x="2763838" y="1584325"/>
          <p14:tracePt t="45410" x="2733675" y="1584325"/>
          <p14:tracePt t="45418" x="2705100" y="1584325"/>
          <p14:tracePt t="45424" x="2674938" y="1584325"/>
          <p14:tracePt t="45433" x="2644775" y="1584325"/>
          <p14:tracePt t="45439" x="2614613" y="1584325"/>
          <p14:tracePt t="45447" x="2584450" y="1568450"/>
          <p14:tracePt t="45458" x="2554288" y="1568450"/>
          <p14:tracePt t="45463" x="2525713" y="1568450"/>
          <p14:tracePt t="45473" x="2495550" y="1568450"/>
          <p14:tracePt t="45479" x="2465388" y="1568450"/>
          <p14:tracePt t="45488" x="2451100" y="1568450"/>
          <p14:tracePt t="45496" x="2435225" y="1554163"/>
          <p14:tracePt t="45504" x="2405063" y="1554163"/>
          <p14:tracePt t="45512" x="2390775" y="1554163"/>
          <p14:tracePt t="45520" x="2374900" y="1554163"/>
          <p14:tracePt t="45528" x="2360613" y="1554163"/>
          <p14:tracePt t="45537" x="2360613" y="1538288"/>
          <p14:tracePt t="45545" x="2346325" y="1538288"/>
          <p14:tracePt t="45597" x="2346325" y="1524000"/>
          <p14:tracePt t="45802" x="2346325" y="1509713"/>
          <p14:tracePt t="46006" x="2360613" y="1509713"/>
          <p14:tracePt t="46062" x="2374900" y="1509713"/>
          <p14:tracePt t="46077" x="2390775" y="1509713"/>
          <p14:tracePt t="46086" x="2405063" y="1509713"/>
          <p14:tracePt t="46093" x="2435225" y="1509713"/>
          <p14:tracePt t="46101" x="2465388" y="1509713"/>
          <p14:tracePt t="46109" x="2509838" y="1509713"/>
          <p14:tracePt t="46118" x="2570163" y="1493838"/>
          <p14:tracePt t="46126" x="2628900" y="1479550"/>
          <p14:tracePt t="46134" x="2749550" y="1479550"/>
          <p14:tracePt t="46147" x="2794000" y="1463675"/>
          <p14:tracePt t="46152" x="2898775" y="1449388"/>
          <p14:tracePt t="46159" x="3003550" y="1449388"/>
          <p14:tracePt t="46167" x="3108325" y="1419225"/>
          <p14:tracePt t="46174" x="3213100" y="1419225"/>
          <p14:tracePt t="46184" x="3302000" y="1419225"/>
          <p14:tracePt t="46191" x="3390900" y="1404938"/>
          <p14:tracePt t="46200" x="3421063" y="1404938"/>
          <p14:tracePt t="46207" x="3495675" y="1404938"/>
          <p14:tracePt t="46216" x="3541713" y="1404938"/>
          <p14:tracePt t="46224" x="3570288" y="1404938"/>
          <p14:tracePt t="46232" x="3600450" y="1404938"/>
          <p14:tracePt t="46240" x="3616325" y="1404938"/>
          <p14:tracePt t="46248" x="3630613" y="1404938"/>
          <p14:tracePt t="46264" x="3644900" y="1404938"/>
          <p14:tracePt t="46289" x="3660775" y="1404938"/>
          <p14:tracePt t="46693" x="3675063" y="1404938"/>
          <p14:tracePt t="46701" x="3705225" y="1404938"/>
          <p14:tracePt t="46708" x="3765550" y="1404938"/>
          <p14:tracePt t="46715" x="3840163" y="1404938"/>
          <p14:tracePt t="46723" x="3944938" y="1404938"/>
          <p14:tracePt t="46731" x="4019550" y="1404938"/>
          <p14:tracePt t="46739" x="4198938" y="1404938"/>
          <p14:tracePt t="46747" x="4273550" y="1419225"/>
          <p14:tracePt t="46755" x="4378325" y="1419225"/>
          <p14:tracePt t="46763" x="4467225" y="1419225"/>
          <p14:tracePt t="46771" x="4511675" y="1419225"/>
          <p14:tracePt t="46780" x="4572000" y="1419225"/>
          <p14:tracePt t="46788" x="4632325" y="1419225"/>
          <p14:tracePt t="46800" x="4660900" y="1419225"/>
          <p14:tracePt t="46805" x="4676775" y="1419225"/>
          <p14:tracePt t="46812" x="4706938" y="1419225"/>
          <p14:tracePt t="46829" x="4721225" y="1419225"/>
          <p14:tracePt t="46854" x="4737100" y="1435100"/>
          <p14:tracePt t="48148" x="4751388" y="1435100"/>
          <p14:tracePt t="48155" x="4781550" y="1463675"/>
          <p14:tracePt t="48164" x="4795838" y="1479550"/>
          <p14:tracePt t="48177" x="4826000" y="1509713"/>
          <p14:tracePt t="48179" x="4856163" y="1524000"/>
          <p14:tracePt t="48187" x="4870450" y="1538288"/>
          <p14:tracePt t="48195" x="4900613" y="1568450"/>
          <p14:tracePt t="48202" x="4930775" y="1598613"/>
          <p14:tracePt t="48211" x="4960938" y="1612900"/>
          <p14:tracePt t="48219" x="4975225" y="1643063"/>
          <p14:tracePt t="48227" x="5005388" y="1673225"/>
          <p14:tracePt t="48236" x="5019675" y="1703388"/>
          <p14:tracePt t="48243" x="5049838" y="1733550"/>
          <p14:tracePt t="48252" x="5065713" y="1763713"/>
          <p14:tracePt t="48259" x="5080000" y="1792288"/>
          <p14:tracePt t="48269" x="5094288" y="1822450"/>
          <p14:tracePt t="48276" x="5124450" y="1852613"/>
          <p14:tracePt t="48285" x="5140325" y="1866900"/>
          <p14:tracePt t="48292" x="5140325" y="1897063"/>
          <p14:tracePt t="48302" x="5154613" y="1927225"/>
          <p14:tracePt t="48308" x="5168900" y="1943100"/>
          <p14:tracePt t="48318" x="5168900" y="1957388"/>
          <p14:tracePt t="48325" x="5184775" y="1971675"/>
          <p14:tracePt t="48333" x="5184775" y="1987550"/>
          <p14:tracePt t="48342" x="5199063" y="2001838"/>
          <p14:tracePt t="48350" x="5199063" y="2017713"/>
          <p14:tracePt t="48358" x="5199063" y="2032000"/>
          <p14:tracePt t="48366" x="5214938" y="2046288"/>
          <p14:tracePt t="48374" x="5214938" y="2062163"/>
          <p14:tracePt t="48382" x="5214938" y="2076450"/>
          <p14:tracePt t="48390" x="5229225" y="2106613"/>
          <p14:tracePt t="48402" x="5229225" y="2136775"/>
          <p14:tracePt t="48407" x="5229225" y="2166938"/>
          <p14:tracePt t="48415" x="5245100" y="2181225"/>
          <p14:tracePt t="48423" x="5245100" y="2225675"/>
          <p14:tracePt t="48431" x="5259388" y="2255838"/>
          <p14:tracePt t="48440" x="5259388" y="2300288"/>
          <p14:tracePt t="48448" x="5259388" y="2316163"/>
          <p14:tracePt t="48457" x="5259388" y="2346325"/>
          <p14:tracePt t="48464" x="5259388" y="2374900"/>
          <p14:tracePt t="48473" x="5259388" y="2390775"/>
          <p14:tracePt t="48480" x="5259388" y="2405063"/>
          <p14:tracePt t="48490" x="5259388" y="2435225"/>
          <p14:tracePt t="48507" x="5259388" y="2451100"/>
          <p14:tracePt t="48513" x="5259388" y="2465388"/>
          <p14:tracePt t="48523" x="5259388" y="2479675"/>
          <p14:tracePt t="48530" x="5259388" y="2509838"/>
          <p14:tracePt t="48539" x="5259388" y="2525713"/>
          <p14:tracePt t="48546" x="5259388" y="2554288"/>
          <p14:tracePt t="48554" x="5245100" y="2600325"/>
          <p14:tracePt t="48562" x="5229225" y="2628900"/>
          <p14:tracePt t="48571" x="5229225" y="2674938"/>
          <p14:tracePt t="48579" x="5214938" y="2705100"/>
          <p14:tracePt t="48588" x="5199063" y="2749550"/>
          <p14:tracePt t="48596" x="5184775" y="2794000"/>
          <p14:tracePt t="48604" x="5168900" y="2838450"/>
          <p14:tracePt t="48612" x="5154613" y="2882900"/>
          <p14:tracePt t="48620" x="5154613" y="2898775"/>
          <p14:tracePt t="48628" x="5140325" y="2928938"/>
          <p14:tracePt t="48636" x="5124450" y="2973388"/>
          <p14:tracePt t="48644" x="5110163" y="3003550"/>
          <p14:tracePt t="48652" x="5094288" y="3048000"/>
          <p14:tracePt t="48660" x="5080000" y="3078163"/>
          <p14:tracePt t="48668" x="5065713" y="3108325"/>
          <p14:tracePt t="48677" x="5049838" y="3136900"/>
          <p14:tracePt t="48685" x="5035550" y="3152775"/>
          <p14:tracePt t="48693" x="5005388" y="3213100"/>
          <p14:tracePt t="48701" x="4975225" y="3241675"/>
          <p14:tracePt t="48709" x="4960938" y="3271838"/>
          <p14:tracePt t="48718" x="4930775" y="3302000"/>
          <p14:tracePt t="48726" x="4900613" y="3332163"/>
          <p14:tracePt t="48734" x="4856163" y="3362325"/>
          <p14:tracePt t="48742" x="4826000" y="3406775"/>
          <p14:tracePt t="48750" x="4781550" y="3451225"/>
          <p14:tracePt t="48758" x="4751388" y="3495675"/>
          <p14:tracePt t="48767" x="4706938" y="3541713"/>
          <p14:tracePt t="48775" x="4660900" y="3586163"/>
          <p14:tracePt t="48783" x="4616450" y="3630613"/>
          <p14:tracePt t="48791" x="4572000" y="3675063"/>
          <p14:tracePt t="48799" x="4527550" y="3721100"/>
          <p14:tracePt t="48808" x="4483100" y="3765550"/>
          <p14:tracePt t="48816" x="4437063" y="3795713"/>
          <p14:tracePt t="48824" x="4406900" y="3824288"/>
          <p14:tracePt t="48832" x="4378325" y="3840163"/>
          <p14:tracePt t="48841" x="4348163" y="3870325"/>
          <p14:tracePt t="48848" x="4303713" y="3884613"/>
          <p14:tracePt t="48857" x="4243388" y="3929063"/>
          <p14:tracePt t="48865" x="4213225" y="3944938"/>
          <p14:tracePt t="48874" x="4183063" y="3975100"/>
          <p14:tracePt t="48881" x="4138613" y="4003675"/>
          <p14:tracePt t="48891" x="4108450" y="4033838"/>
          <p14:tracePt t="48897" x="4064000" y="4064000"/>
          <p14:tracePt t="48907" x="4019550" y="4108450"/>
          <p14:tracePt t="48914" x="3975100" y="4138613"/>
          <p14:tracePt t="48924" x="3914775" y="4168775"/>
          <p14:tracePt t="48930" x="3870325" y="4213225"/>
          <p14:tracePt t="48940" x="3810000" y="4243388"/>
          <p14:tracePt t="48946" x="3765550" y="4273550"/>
          <p14:tracePt t="48957" x="3721100" y="4303713"/>
          <p14:tracePt t="48962" x="3675063" y="4332288"/>
          <p14:tracePt t="48973" x="3630613" y="4348163"/>
          <p14:tracePt t="48979" x="3616325" y="4362450"/>
          <p14:tracePt t="48989" x="3541713" y="4406900"/>
          <p14:tracePt t="48995" x="3525838" y="4422775"/>
          <p14:tracePt t="49006" x="3495675" y="4452938"/>
          <p14:tracePt t="49012" x="3451225" y="4467225"/>
          <p14:tracePt t="49023" x="3421063" y="4483100"/>
          <p14:tracePt t="49028" x="3390900" y="4497388"/>
          <p14:tracePt t="49039" x="3362325" y="4511675"/>
          <p14:tracePt t="49045" x="3332163" y="4527550"/>
          <p14:tracePt t="49056" x="3302000" y="4541838"/>
          <p14:tracePt t="49061" x="3271838" y="4557713"/>
          <p14:tracePt t="49073" x="3257550" y="4572000"/>
          <p14:tracePt t="49077" x="3227388" y="4572000"/>
          <p14:tracePt t="49089" x="3213100" y="4586288"/>
          <p14:tracePt t="49094" x="3197225" y="4586288"/>
          <p14:tracePt t="49106" x="3182938" y="4602163"/>
          <p14:tracePt t="49111" x="3167063" y="4602163"/>
          <p14:tracePt t="49123" x="3167063" y="4616450"/>
          <p14:tracePt t="49127" x="3152775" y="4616450"/>
          <p14:tracePt t="49139" x="3136900" y="4616450"/>
          <p14:tracePt t="49144" x="3136900" y="4632325"/>
          <p14:tracePt t="49160" x="3122613" y="4632325"/>
          <p14:tracePt t="49177" x="3108325" y="4632325"/>
          <p14:tracePt t="49193" x="3108325" y="4646613"/>
          <p14:tracePt t="49216" x="3092450" y="4646613"/>
          <p14:tracePt t="49259" x="3078163" y="4646613"/>
          <p14:tracePt t="49291" x="3062288" y="4646613"/>
          <p14:tracePt t="49316" x="3048000" y="4646613"/>
          <p14:tracePt t="49331" x="3033713" y="4646613"/>
          <p14:tracePt t="49339" x="3017838" y="4646613"/>
          <p14:tracePt t="49348" x="3003550" y="4646613"/>
          <p14:tracePt t="49356" x="2987675" y="4646613"/>
          <p14:tracePt t="49364" x="2973388" y="4646613"/>
          <p14:tracePt t="49372" x="2959100" y="4646613"/>
          <p14:tracePt t="49380" x="2928938" y="4646613"/>
          <p14:tracePt t="49389" x="2898775" y="4646613"/>
          <p14:tracePt t="49397" x="2868613" y="4646613"/>
          <p14:tracePt t="49406" x="2824163" y="4646613"/>
          <p14:tracePt t="49413" x="2794000" y="4632325"/>
          <p14:tracePt t="49422" x="2763838" y="4632325"/>
          <p14:tracePt t="49429" x="2733675" y="4616450"/>
          <p14:tracePt t="49438" x="2705100" y="4616450"/>
          <p14:tracePt t="49445" x="2674938" y="4602163"/>
          <p14:tracePt t="49455" x="2644775" y="4586288"/>
          <p14:tracePt t="49462" x="2614613" y="4572000"/>
          <p14:tracePt t="49470" x="2600325" y="4557713"/>
          <p14:tracePt t="49478" x="2584450" y="4541838"/>
          <p14:tracePt t="49487" x="2570163" y="4511675"/>
          <p14:tracePt t="49494" x="2570163" y="4497388"/>
          <p14:tracePt t="49503" x="2554288" y="4483100"/>
          <p14:tracePt t="49511" x="2554288" y="4467225"/>
          <p14:tracePt t="49519" x="2540000" y="4437063"/>
          <p14:tracePt t="49527" x="2540000" y="4406900"/>
          <p14:tracePt t="49535" x="2540000" y="4362450"/>
          <p14:tracePt t="49543" x="2540000" y="4303713"/>
          <p14:tracePt t="49552" x="2540000" y="4229100"/>
          <p14:tracePt t="49560" x="2540000" y="4168775"/>
          <p14:tracePt t="49572" x="2554288" y="4094163"/>
          <p14:tracePt t="49577" x="2570163" y="4019550"/>
          <p14:tracePt t="49584" x="2600325" y="3959225"/>
          <p14:tracePt t="49593" x="2614613" y="3929063"/>
          <p14:tracePt t="49601" x="2659063" y="3840163"/>
          <p14:tracePt t="49610" x="2674938" y="3795713"/>
          <p14:tracePt t="49617" x="2705100" y="3749675"/>
          <p14:tracePt t="49626" x="2749550" y="3705225"/>
          <p14:tracePt t="49633" x="2779713" y="3675063"/>
          <p14:tracePt t="49643" x="2824163" y="3630613"/>
          <p14:tracePt t="49650" x="2882900" y="3600450"/>
          <p14:tracePt t="49659" x="2943225" y="3556000"/>
          <p14:tracePt t="49666" x="3017838" y="3511550"/>
          <p14:tracePt t="49675" x="3078163" y="3481388"/>
          <p14:tracePt t="49682" x="3152775" y="3436938"/>
          <p14:tracePt t="49690" x="3213100" y="3406775"/>
          <p14:tracePt t="49699" x="3287713" y="3362325"/>
          <p14:tracePt t="49707" x="3362325" y="3332163"/>
          <p14:tracePt t="49715" x="3421063" y="3302000"/>
          <p14:tracePt t="49723" x="3511550" y="3271838"/>
          <p14:tracePt t="49731" x="3644900" y="3213100"/>
          <p14:tracePt t="49740" x="3690938" y="3182938"/>
          <p14:tracePt t="49748" x="3795713" y="3152775"/>
          <p14:tracePt t="49756" x="3898900" y="3108325"/>
          <p14:tracePt t="49764" x="4019550" y="3062288"/>
          <p14:tracePt t="49772" x="4138613" y="3017838"/>
          <p14:tracePt t="49781" x="4243388" y="2973388"/>
          <p14:tracePt t="49793" x="4348163" y="2959100"/>
          <p14:tracePt t="49798" x="4378325" y="2943225"/>
          <p14:tracePt t="49805" x="4452938" y="2913063"/>
          <p14:tracePt t="49814" x="4511675" y="2898775"/>
          <p14:tracePt t="49821" x="4557713" y="2898775"/>
          <p14:tracePt t="49831" x="4586288" y="2898775"/>
          <p14:tracePt t="49838" x="4616450" y="2882900"/>
          <p14:tracePt t="49847" x="4632325" y="2882900"/>
          <p14:tracePt t="49854" x="4646613" y="2882900"/>
          <p14:tracePt t="49864" x="4660900" y="2882900"/>
          <p14:tracePt t="49880" x="4676775" y="2882900"/>
          <p14:tracePt t="50004" x="4676775" y="2898775"/>
          <p14:tracePt t="53944" x="4676775" y="2913063"/>
          <p14:tracePt t="53978" x="4676775" y="2928938"/>
          <p14:tracePt t="53993" x="4660900" y="2928938"/>
          <p14:tracePt t="54000" x="4660900" y="2943225"/>
          <p14:tracePt t="54008" x="4646613" y="2959100"/>
          <p14:tracePt t="54016" x="4646613" y="2973388"/>
          <p14:tracePt t="54024" x="4632325" y="2987675"/>
          <p14:tracePt t="54033" x="4616450" y="3017838"/>
          <p14:tracePt t="54041" x="4616450" y="3033713"/>
          <p14:tracePt t="54049" x="4602163" y="3048000"/>
          <p14:tracePt t="54057" x="4586288" y="3078163"/>
          <p14:tracePt t="54065" x="4557713" y="3122613"/>
          <p14:tracePt t="54073" x="4527550" y="3167063"/>
          <p14:tracePt t="54081" x="4511675" y="3197225"/>
          <p14:tracePt t="54090" x="4483100" y="3241675"/>
          <p14:tracePt t="54098" x="4467225" y="3287713"/>
          <p14:tracePt t="54106" x="4452938" y="3332163"/>
          <p14:tracePt t="54114" x="4422775" y="3376613"/>
          <p14:tracePt t="54122" x="4406900" y="3406775"/>
          <p14:tracePt t="54130" x="4392613" y="3436938"/>
          <p14:tracePt t="54139" x="4378325" y="3467100"/>
          <p14:tracePt t="54147" x="4362450" y="3495675"/>
          <p14:tracePt t="54155" x="4348163" y="3541713"/>
          <p14:tracePt t="54163" x="4332288" y="3570288"/>
          <p14:tracePt t="54171" x="4318000" y="3586163"/>
          <p14:tracePt t="54180" x="4303713" y="3616325"/>
          <p14:tracePt t="54188" x="4287838" y="3630613"/>
          <p14:tracePt t="54196" x="4287838" y="3644900"/>
          <p14:tracePt t="54204" x="4257675" y="3675063"/>
          <p14:tracePt t="54212" x="4257675" y="3690938"/>
          <p14:tracePt t="54220" x="4243388" y="3705225"/>
          <p14:tracePt t="54229" x="4229100" y="3721100"/>
          <p14:tracePt t="54237" x="4213225" y="3721100"/>
          <p14:tracePt t="54245" x="4198938" y="3735388"/>
          <p14:tracePt t="54253" x="4183063" y="3749675"/>
          <p14:tracePt t="54263" x="4168775" y="3779838"/>
          <p14:tracePt t="54270" x="4138613" y="3810000"/>
          <p14:tracePt t="54279" x="4108450" y="3840163"/>
          <p14:tracePt t="54286" x="4094163" y="3854450"/>
          <p14:tracePt t="54296" x="4064000" y="3884613"/>
          <p14:tracePt t="54302" x="4019550" y="3944938"/>
          <p14:tracePt t="54312" x="3989388" y="3975100"/>
          <p14:tracePt t="54319" x="3959225" y="4003675"/>
          <p14:tracePt t="54329" x="3929063" y="4049713"/>
          <p14:tracePt t="54335" x="3840163" y="4124325"/>
          <p14:tracePt t="54345" x="3779838" y="4168775"/>
          <p14:tracePt t="54351" x="3721100" y="4213225"/>
          <p14:tracePt t="54362" x="3660775" y="4273550"/>
          <p14:tracePt t="54368" x="3570288" y="4332288"/>
          <p14:tracePt t="54378" x="3481388" y="4406900"/>
          <p14:tracePt t="54384" x="3406775" y="4467225"/>
          <p14:tracePt t="54394" x="3316288" y="4527550"/>
          <p14:tracePt t="54401" x="3227388" y="4602163"/>
          <p14:tracePt t="54411" x="3152775" y="4660900"/>
          <p14:tracePt t="54417" x="3062288" y="4721225"/>
          <p14:tracePt t="54428" x="2973388" y="4781550"/>
          <p14:tracePt t="54433" x="2913063" y="4826000"/>
          <p14:tracePt t="54444" x="2824163" y="4886325"/>
          <p14:tracePt t="54450" x="2763838" y="4914900"/>
          <p14:tracePt t="54461" x="2689225" y="4960938"/>
          <p14:tracePt t="54467" x="2674938" y="4975225"/>
          <p14:tracePt t="54478" x="2614613" y="5005388"/>
          <p14:tracePt t="54483" x="2570163" y="5035550"/>
          <p14:tracePt t="54495" x="2540000" y="5049838"/>
          <p14:tracePt t="54500" x="2495550" y="5080000"/>
          <p14:tracePt t="54511" x="2479675" y="5094288"/>
          <p14:tracePt t="54516" x="2451100" y="5110163"/>
          <p14:tracePt t="54528" x="2435225" y="5124450"/>
          <p14:tracePt t="54534" x="2420938" y="5124450"/>
          <p14:tracePt t="54545" x="2405063" y="5140325"/>
          <p14:tracePt t="54551" x="2390775" y="5140325"/>
          <p14:tracePt t="54566" x="2390775" y="5154613"/>
          <p14:tracePt t="54583" x="2374900" y="5154613"/>
          <p14:tracePt t="54595" x="2374900" y="5168900"/>
          <p14:tracePt t="54903" x="2390775" y="5168900"/>
          <p14:tracePt t="54993" x="2405063" y="5168900"/>
          <p14:tracePt t="55014" x="2405063" y="5184775"/>
          <p14:tracePt t="55039" x="2405063" y="5214938"/>
          <p14:tracePt t="55047" x="2405063" y="5229225"/>
          <p14:tracePt t="55055" x="2405063" y="5259388"/>
          <p14:tracePt t="55067" x="2405063" y="5273675"/>
          <p14:tracePt t="55073" x="2405063" y="5289550"/>
          <p14:tracePt t="55079" x="2405063" y="5319713"/>
          <p14:tracePt t="55088" x="2405063" y="5348288"/>
          <p14:tracePt t="55096" x="2405063" y="5394325"/>
          <p14:tracePt t="55105" x="2405063" y="5408613"/>
          <p14:tracePt t="55112" x="2405063" y="5453063"/>
          <p14:tracePt t="55121" x="2405063" y="5483225"/>
          <p14:tracePt t="55128" x="2405063" y="5513388"/>
          <p14:tracePt t="55138" x="2405063" y="5543550"/>
          <p14:tracePt t="55144" x="2405063" y="5573713"/>
          <p14:tracePt t="55153" x="2405063" y="5588000"/>
          <p14:tracePt t="55162" x="2405063" y="5618163"/>
          <p14:tracePt t="55169" x="2405063" y="5632450"/>
          <p14:tracePt t="55178" x="2405063" y="5648325"/>
          <p14:tracePt t="55194" x="2405063" y="5662613"/>
          <p14:tracePt t="55226" x="2405063" y="5676900"/>
          <p14:tracePt t="55260" x="2405063" y="5692775"/>
          <p14:tracePt t="55303" x="2405063" y="5707063"/>
          <p14:tracePt t="55325" x="2405063" y="5722938"/>
          <p14:tracePt t="55350" x="2390775" y="5722938"/>
          <p14:tracePt t="55358" x="2390775" y="5737225"/>
          <p14:tracePt t="55391" x="2374900" y="5753100"/>
          <p14:tracePt t="55416" x="2360613" y="5753100"/>
          <p14:tracePt t="55423" x="2360613" y="5767388"/>
          <p14:tracePt t="55440" x="2346325" y="5767388"/>
          <p14:tracePt t="55448" x="2346325" y="5781675"/>
          <p14:tracePt t="55456" x="2330450" y="5781675"/>
          <p14:tracePt t="55465" x="2330450" y="5797550"/>
          <p14:tracePt t="55472" x="2316163" y="5797550"/>
          <p14:tracePt t="55481" x="2316163" y="5811838"/>
          <p14:tracePt t="55488" x="2300288" y="5811838"/>
          <p14:tracePt t="55498" x="2286000" y="5811838"/>
          <p14:tracePt t="55505" x="2286000" y="5827713"/>
          <p14:tracePt t="55514" x="2271713" y="5827713"/>
          <p14:tracePt t="55532" x="2255838" y="5842000"/>
          <p14:tracePt t="55546" x="2241550" y="5842000"/>
          <p14:tracePt t="55554" x="2241550" y="5856288"/>
          <p14:tracePt t="55563" x="2225675" y="5856288"/>
          <p14:tracePt t="55581" x="2211388" y="5856288"/>
          <p14:tracePt t="55613" x="2197100" y="5856288"/>
          <p14:tracePt t="55655" x="2197100" y="5872163"/>
          <p14:tracePt t="56023" x="2181225" y="5872163"/>
          <p14:tracePt t="56071" x="2166938" y="5872163"/>
          <p14:tracePt t="56111" x="2151063" y="5872163"/>
          <p14:tracePt t="56162" x="2136775" y="5872163"/>
          <p14:tracePt t="56210" x="2120900" y="5872163"/>
          <p14:tracePt t="56268" x="2106613" y="5872163"/>
          <p14:tracePt t="56324" x="2092325" y="5872163"/>
          <p14:tracePt t="56382" x="2076450" y="5872163"/>
          <p14:tracePt t="56498" x="2092325" y="5872163"/>
          <p14:tracePt t="57674" x="2092325" y="5886450"/>
          <p14:tracePt t="57805" x="2092325" y="5902325"/>
          <p14:tracePt t="57813" x="2076450" y="5902325"/>
          <p14:tracePt t="57854" x="2062163" y="5902325"/>
          <p14:tracePt t="57885" x="2062163" y="5916613"/>
          <p14:tracePt t="57893" x="2046288" y="5916613"/>
          <p14:tracePt t="57927" x="2032000" y="5916613"/>
          <p14:tracePt t="57953" x="2017713" y="5916613"/>
          <p14:tracePt t="57959" x="2017713" y="5930900"/>
          <p14:tracePt t="57966" x="2001838" y="5930900"/>
          <p14:tracePt t="57983" x="1987550" y="5946775"/>
          <p14:tracePt t="57999" x="1971675" y="5946775"/>
          <p14:tracePt t="58015" x="1957388" y="5961063"/>
          <p14:tracePt t="58023" x="1943100" y="5961063"/>
          <p14:tracePt t="58033" x="1927225" y="5976938"/>
          <p14:tracePt t="58040" x="1912938" y="5976938"/>
          <p14:tracePt t="58048" x="1897063" y="5991225"/>
          <p14:tracePt t="58056" x="1882775" y="6007100"/>
          <p14:tracePt t="58064" x="1866900" y="6007100"/>
          <p14:tracePt t="58072" x="1852613" y="6021388"/>
          <p14:tracePt t="58080" x="1838325" y="6021388"/>
          <p14:tracePt t="58089" x="1822450" y="6035675"/>
          <p14:tracePt t="58097" x="1792288" y="6035675"/>
          <p14:tracePt t="58105" x="1778000" y="6051550"/>
          <p14:tracePt t="58113" x="1763713" y="6051550"/>
          <p14:tracePt t="58121" x="1763713" y="6065838"/>
          <p14:tracePt t="58129" x="1717675" y="6081713"/>
          <p14:tracePt t="58137" x="1703388" y="6081713"/>
          <p14:tracePt t="58145" x="1689100" y="6096000"/>
          <p14:tracePt t="58154" x="1643063" y="6110288"/>
          <p14:tracePt t="58162" x="1628775" y="6126163"/>
          <p14:tracePt t="58170" x="1598613" y="6140450"/>
          <p14:tracePt t="58178" x="1584325" y="6156325"/>
          <p14:tracePt t="58186" x="1554163" y="6156325"/>
          <p14:tracePt t="58194" x="1538288" y="6170613"/>
          <p14:tracePt t="58202" x="1524000" y="6170613"/>
          <p14:tracePt t="58211" x="1509713" y="6184900"/>
          <p14:tracePt t="58219" x="1493838" y="6184900"/>
          <p14:tracePt t="58227" x="1479550" y="6200775"/>
          <p14:tracePt t="58235" x="1463675" y="6200775"/>
          <p14:tracePt t="58243" x="1449388" y="6200775"/>
          <p14:tracePt t="58252" x="1449388" y="6215063"/>
          <p14:tracePt t="58260" x="1435100" y="6215063"/>
          <p14:tracePt t="58276" x="1419225" y="6230938"/>
          <p14:tracePt t="58284" x="1404938" y="6230938"/>
          <p14:tracePt t="58309" x="1389063" y="6230938"/>
          <p14:tracePt t="58362" x="1389063" y="6245225"/>
          <p14:tracePt t="58370" x="1374775" y="6245225"/>
          <p14:tracePt t="58516" x="1374775" y="6261100"/>
          <p14:tracePt t="58531" x="1358900" y="6261100"/>
          <p14:tracePt t="59562" x="1374775" y="6261100"/>
          <p14:tracePt t="59792" x="1389063" y="6261100"/>
          <p14:tracePt t="59899" x="1389063" y="6275388"/>
          <p14:tracePt t="59907" x="1404938" y="6275388"/>
          <p14:tracePt t="59972" x="1419225" y="6275388"/>
          <p14:tracePt t="59996" x="1419225" y="6289675"/>
          <p14:tracePt t="60035" x="1435100" y="6305550"/>
          <p14:tracePt t="60044" x="1435100" y="6319838"/>
          <p14:tracePt t="60051" x="1435100" y="6335713"/>
          <p14:tracePt t="60059" x="1449388" y="6350000"/>
          <p14:tracePt t="60067" x="1449388" y="6364288"/>
          <p14:tracePt t="60076" x="1449388" y="6380163"/>
          <p14:tracePt t="60084" x="1449388" y="6394450"/>
          <p14:tracePt t="60092" x="1463675" y="6410325"/>
          <p14:tracePt t="60100" x="1463675" y="6438900"/>
          <p14:tracePt t="60108" x="1463675" y="6454775"/>
          <p14:tracePt t="60116" x="1479550" y="6469063"/>
          <p14:tracePt t="60124" x="1479550" y="6484938"/>
          <p14:tracePt t="60133" x="1479550" y="6499225"/>
          <p14:tracePt t="60140" x="1479550" y="6515100"/>
          <p14:tracePt t="60149" x="1479550" y="6529388"/>
          <p14:tracePt t="60157" x="1479550" y="6543675"/>
          <p14:tracePt t="60166" x="1479550" y="6559550"/>
          <p14:tracePt t="60173" x="1479550" y="6573838"/>
          <p14:tracePt t="60182" x="1493838" y="6589713"/>
          <p14:tracePt t="60190" x="1493838" y="6604000"/>
          <p14:tracePt t="60199" x="1493838" y="6618288"/>
          <p14:tracePt t="60216" x="1493838" y="6634163"/>
          <p14:tracePt t="60222" x="1493838" y="6648450"/>
          <p14:tracePt t="60248" x="1493838" y="6664325"/>
          <p14:tracePt t="60272" x="1493838" y="6678613"/>
          <p14:tracePt t="60306" x="1493838" y="6692900"/>
          <p14:tracePt t="60338" x="1493838" y="6708775"/>
          <p14:tracePt t="60388" x="1493838" y="6723063"/>
          <p14:tracePt t="60420" x="1493838" y="6738938"/>
          <p14:tracePt t="60436" x="1479550" y="6738938"/>
          <p14:tracePt t="60453" x="1479550" y="6753225"/>
          <p14:tracePt t="60469" x="1463675" y="6753225"/>
          <p14:tracePt t="60477" x="1463675" y="6769100"/>
          <p14:tracePt t="60510" x="1463675" y="6783388"/>
          <p14:tracePt t="60518" x="1449388" y="6783388"/>
          <p14:tracePt t="60552" x="1449388" y="6797675"/>
          <p14:tracePt t="60559" x="1435100" y="6797675"/>
          <p14:tracePt t="60609" x="1419225" y="6797675"/>
          <p14:tracePt t="60624" x="1419225" y="6813550"/>
          <p14:tracePt t="60659" x="1404938" y="6813550"/>
          <p14:tracePt t="60708" x="1404938" y="6827838"/>
          <p14:tracePt t="60717" x="1389063" y="6827838"/>
          <p14:tracePt t="60781" x="1374775" y="6827838"/>
          <p14:tracePt t="60829" x="1358900" y="6827838"/>
          <p14:tracePt t="60862" x="1358900" y="6843713"/>
          <p14:tracePt t="60878" x="1344613" y="6843713"/>
          <p14:tracePt t="60910" x="1330325" y="6843713"/>
          <p14:tracePt t="60934" x="1314450" y="6843713"/>
          <p14:tracePt t="62130" x="1165225" y="6843713"/>
          <p14:tracePt t="62137" x="1181100" y="6843713"/>
          <p14:tracePt t="62145" x="1209675" y="6827838"/>
          <p14:tracePt t="62153" x="1239838" y="6827838"/>
          <p14:tracePt t="62160" x="1255713" y="6813550"/>
          <p14:tracePt t="62169" x="1270000" y="6813550"/>
          <p14:tracePt t="62185" x="1284288" y="6813550"/>
          <p14:tracePt t="62201" x="1300163" y="6813550"/>
          <p14:tracePt t="62261" x="1314450" y="6813550"/>
          <p14:tracePt t="62327" x="1314450" y="6797675"/>
          <p14:tracePt t="64747" x="1314450" y="6783388"/>
          <p14:tracePt t="64968" x="1314450" y="6769100"/>
          <p14:tracePt t="64991" x="1314450" y="6753225"/>
          <p14:tracePt t="65007" x="1314450" y="6738938"/>
          <p14:tracePt t="65015" x="1330325" y="6723063"/>
          <p14:tracePt t="65023" x="1330325" y="6708775"/>
          <p14:tracePt t="65031" x="1330325" y="6692900"/>
          <p14:tracePt t="65039" x="1344613" y="6664325"/>
          <p14:tracePt t="65048" x="1344613" y="6648450"/>
          <p14:tracePt t="65056" x="1358900" y="6634163"/>
          <p14:tracePt t="65064" x="1358900" y="6604000"/>
          <p14:tracePt t="65072" x="1374775" y="6589713"/>
          <p14:tracePt t="65081" x="1389063" y="6573838"/>
          <p14:tracePt t="65088" x="1389063" y="6559550"/>
          <p14:tracePt t="65097" x="1404938" y="6543675"/>
          <p14:tracePt t="65104" x="1404938" y="6529388"/>
          <p14:tracePt t="65114" x="1419225" y="6515100"/>
          <p14:tracePt t="65130" x="1419225" y="6499225"/>
          <p14:tracePt t="65154" x="1435100" y="6484938"/>
          <p14:tracePt t="65195" x="1435100" y="6469063"/>
          <p14:tracePt t="65219" x="1435100" y="6454775"/>
          <p14:tracePt t="65227" x="1449388" y="6454775"/>
          <p14:tracePt t="65236" x="1449388" y="6438900"/>
          <p14:tracePt t="65260" x="1449388" y="6424613"/>
          <p14:tracePt t="65268" x="1463675" y="6424613"/>
          <p14:tracePt t="65278" x="1463675" y="6410325"/>
          <p14:tracePt t="65294" x="1463675" y="6394450"/>
          <p14:tracePt t="65309" x="1479550" y="6380163"/>
          <p14:tracePt t="65317" x="1479550" y="6350000"/>
          <p14:tracePt t="65326" x="1493838" y="6335713"/>
          <p14:tracePt t="65334" x="1509713" y="6305550"/>
          <p14:tracePt t="65342" x="1538288" y="6261100"/>
          <p14:tracePt t="65350" x="1554163" y="6230938"/>
          <p14:tracePt t="65358" x="1584325" y="6184900"/>
          <p14:tracePt t="65366" x="1612900" y="6126163"/>
          <p14:tracePt t="65375" x="1643063" y="6081713"/>
          <p14:tracePt t="65382" x="1689100" y="6051550"/>
          <p14:tracePt t="65392" x="1733550" y="6007100"/>
          <p14:tracePt t="65399" x="1778000" y="5961063"/>
          <p14:tracePt t="65408" x="1822450" y="5930900"/>
          <p14:tracePt t="65415" x="1866900" y="5886450"/>
          <p14:tracePt t="65423" x="1897063" y="5886450"/>
          <p14:tracePt t="65432" x="1943100" y="5856288"/>
          <p14:tracePt t="65440" x="1971675" y="5842000"/>
          <p14:tracePt t="65448" x="2017713" y="5827713"/>
          <p14:tracePt t="65456" x="2032000" y="5811838"/>
          <p14:tracePt t="65464" x="2062163" y="5811838"/>
          <p14:tracePt t="65472" x="2076450" y="5797550"/>
          <p14:tracePt t="65480" x="2092325" y="5797550"/>
          <p14:tracePt t="65489" x="2106613" y="5797550"/>
          <p14:tracePt t="65497" x="2120900" y="5797550"/>
          <p14:tracePt t="65521" x="2136775" y="5797550"/>
          <p14:tracePt t="65555" x="2151063" y="5797550"/>
          <p14:tracePt t="65771" x="2166938" y="5811838"/>
          <p14:tracePt t="65817" x="2166938" y="5827713"/>
          <p14:tracePt t="65858" x="2166938" y="5842000"/>
          <p14:tracePt t="65865" x="2181225" y="5842000"/>
          <p14:tracePt t="65890" x="2181225" y="5856288"/>
          <p14:tracePt t="65899" x="2197100" y="5856288"/>
          <p14:tracePt t="65939" x="2211388" y="5872163"/>
          <p14:tracePt t="71706" x="2241550" y="5872163"/>
          <p14:tracePt t="71714" x="2286000" y="5872163"/>
          <p14:tracePt t="71721" x="2330450" y="5902325"/>
          <p14:tracePt t="71728" x="2390775" y="5930900"/>
          <p14:tracePt t="71736" x="2465388" y="5976938"/>
          <p14:tracePt t="71745" x="2525713" y="6021388"/>
          <p14:tracePt t="71753" x="2600325" y="6081713"/>
          <p14:tracePt t="71761" x="2659063" y="6126163"/>
          <p14:tracePt t="71769" x="2719388" y="6184900"/>
          <p14:tracePt t="71777" x="2779713" y="6230938"/>
          <p14:tracePt t="71785" x="2808288" y="6245225"/>
          <p14:tracePt t="71793" x="2838450" y="6275388"/>
          <p14:tracePt t="71801" x="2882900" y="6305550"/>
          <p14:tracePt t="71810" x="2898775" y="6319838"/>
          <p14:tracePt t="71818" x="2913063" y="6350000"/>
          <p14:tracePt t="71826" x="2928938" y="6350000"/>
          <p14:tracePt t="71834" x="2943225" y="6364288"/>
          <p14:tracePt t="71850" x="2959100" y="6380163"/>
          <p14:tracePt t="71875" x="2973388" y="6394450"/>
          <p14:tracePt t="71909" x="2973388" y="6410325"/>
          <p14:tracePt t="71942" x="2987675" y="6410325"/>
          <p14:tracePt t="71975" x="2987675" y="6424613"/>
          <p14:tracePt t="72007" x="2987675" y="6438900"/>
          <p14:tracePt t="72015" x="3003550" y="6438900"/>
          <p14:tracePt t="72022" x="3003550" y="6454775"/>
          <p14:tracePt t="72039" x="3017838" y="6469063"/>
          <p14:tracePt t="72048" x="3017838" y="6484938"/>
          <p14:tracePt t="72055" x="3033713" y="6499225"/>
          <p14:tracePt t="72064" x="3033713" y="6515100"/>
          <p14:tracePt t="72081" x="3048000" y="6529388"/>
          <p14:tracePt t="72088" x="3048000" y="6543675"/>
          <p14:tracePt t="72097" x="3062288" y="6559550"/>
          <p14:tracePt t="72104" x="3062288" y="6573838"/>
          <p14:tracePt t="72114" x="3078163" y="6573838"/>
          <p14:tracePt t="72120" x="3078163" y="6589713"/>
          <p14:tracePt t="72137" x="3078163" y="6604000"/>
          <p14:tracePt t="72147" x="3092450" y="6604000"/>
          <p14:tracePt t="72165" x="3092450" y="6618288"/>
          <p14:tracePt t="72187" x="3092450" y="6634163"/>
          <p14:tracePt t="72203" x="3092450" y="6648450"/>
          <p14:tracePt t="72219" x="3092450" y="6664325"/>
          <p14:tracePt t="72235" x="3092450" y="6678613"/>
          <p14:tracePt t="72260" x="3092450" y="6692900"/>
          <p14:tracePt t="72284" x="3092450" y="6708775"/>
          <p14:tracePt t="72318" x="3092450" y="6723063"/>
          <p14:tracePt t="72350" x="3092450" y="6738938"/>
          <p14:tracePt t="72375" x="3092450" y="6753225"/>
          <p14:tracePt t="72384" x="3078163" y="6753225"/>
          <p14:tracePt t="72407" x="3078163" y="6769100"/>
          <p14:tracePt t="72423" x="3062288" y="6769100"/>
          <p14:tracePt t="72431" x="3062288" y="6783388"/>
          <p14:tracePt t="72456" x="3048000" y="6797675"/>
          <p14:tracePt t="72480" x="3048000" y="6813550"/>
          <p14:tracePt t="72488" x="3033713" y="6813550"/>
          <p14:tracePt t="72505" x="3033713" y="6827838"/>
          <p14:tracePt t="72513" x="3017838" y="6827838"/>
          <p14:tracePt t="72539" x="3003550" y="6843713"/>
          <p14:tracePt t="72555" x="2987675" y="6843713"/>
          <p14:tracePt t="73715" x="2241550" y="6843713"/>
          <p14:tracePt t="73722" x="2300288" y="6813550"/>
          <p14:tracePt t="73726" x="2346325" y="6783388"/>
          <p14:tracePt t="73734" x="2420938" y="6753225"/>
          <p14:tracePt t="73740" x="2495550" y="6723063"/>
          <p14:tracePt t="73750" x="2554288" y="6692900"/>
          <p14:tracePt t="73757" x="2584450" y="6678613"/>
          <p14:tracePt t="73766" x="2628900" y="6648450"/>
          <p14:tracePt t="73772" x="2674938" y="6634163"/>
          <p14:tracePt t="73782" x="2705100" y="6618288"/>
          <p14:tracePt t="73789" x="2749550" y="6604000"/>
          <p14:tracePt t="73799" x="2763838" y="6604000"/>
          <p14:tracePt t="73805" x="2779713" y="6589713"/>
          <p14:tracePt t="73815" x="2794000" y="6589713"/>
          <p14:tracePt t="73822" x="2808288" y="6589713"/>
          <p14:tracePt t="73830" x="2808288" y="6573838"/>
          <p14:tracePt t="73839" x="2824163" y="6573838"/>
          <p14:tracePt t="73872" x="2838450" y="6573838"/>
          <p14:tracePt t="73888" x="2838450" y="6559550"/>
          <p14:tracePt t="73905" x="2854325" y="6543675"/>
          <p14:tracePt t="73920" x="2868613" y="6529388"/>
          <p14:tracePt t="73928" x="2868613" y="6515100"/>
          <p14:tracePt t="73936" x="2882900" y="6484938"/>
          <p14:tracePt t="73946" x="2898775" y="6469063"/>
          <p14:tracePt t="73953" x="2898775" y="6438900"/>
          <p14:tracePt t="73962" x="2913063" y="6424613"/>
          <p14:tracePt t="73969" x="2913063" y="6394450"/>
          <p14:tracePt t="73977" x="2928938" y="6364288"/>
          <p14:tracePt t="73985" x="2928938" y="6335713"/>
          <p14:tracePt t="73993" x="2928938" y="6305550"/>
          <p14:tracePt t="74002" x="2943225" y="6275388"/>
          <p14:tracePt t="74010" x="2943225" y="6245225"/>
          <p14:tracePt t="74018" x="2959100" y="6215063"/>
          <p14:tracePt t="74026" x="2959100" y="6184900"/>
          <p14:tracePt t="74034" x="2959100" y="6170613"/>
          <p14:tracePt t="74043" x="2959100" y="6156325"/>
          <p14:tracePt t="74051" x="2959100" y="6140450"/>
          <p14:tracePt t="74059" x="2959100" y="6126163"/>
          <p14:tracePt t="74067" x="2959100" y="6110288"/>
          <p14:tracePt t="74084" x="2959100" y="6096000"/>
          <p14:tracePt t="74127" x="2959100" y="6081713"/>
          <p14:tracePt t="74299" x="2959100" y="6096000"/>
          <p14:tracePt t="74308" x="2959100" y="6110288"/>
          <p14:tracePt t="75199" x="2943225" y="6110288"/>
          <p14:tracePt t="75247" x="2928938" y="6110288"/>
          <p14:tracePt t="75280" x="2913063" y="6110288"/>
          <p14:tracePt t="75297" x="2898775" y="6110288"/>
          <p14:tracePt t="75311" x="2882900" y="6110288"/>
          <p14:tracePt t="75319" x="2868613" y="6110288"/>
          <p14:tracePt t="75336" x="2854325" y="6110288"/>
          <p14:tracePt t="75343" x="2824163" y="6110288"/>
          <p14:tracePt t="75352" x="2808288" y="6096000"/>
          <p14:tracePt t="75360" x="2763838" y="6096000"/>
          <p14:tracePt t="75368" x="2733675" y="6081713"/>
          <p14:tracePt t="75377" x="2674938" y="6065838"/>
          <p14:tracePt t="75384" x="2614613" y="6051550"/>
          <p14:tracePt t="75394" x="2554288" y="6021388"/>
          <p14:tracePt t="75401" x="2479675" y="5991225"/>
          <p14:tracePt t="75410" x="2390775" y="5946775"/>
          <p14:tracePt t="75417" x="2300288" y="5916613"/>
          <p14:tracePt t="75426" x="2225675" y="5872163"/>
          <p14:tracePt t="75433" x="2136775" y="5827713"/>
          <p14:tracePt t="75441" x="2076450" y="5797550"/>
          <p14:tracePt t="75449" x="2001838" y="5753100"/>
          <p14:tracePt t="75458" x="1957388" y="5707063"/>
          <p14:tracePt t="75466" x="1897063" y="5676900"/>
          <p14:tracePt t="75474" x="1866900" y="5662613"/>
          <p14:tracePt t="75482" x="1822450" y="5632450"/>
          <p14:tracePt t="75490" x="1778000" y="5602288"/>
          <p14:tracePt t="75498" x="1747838" y="5573713"/>
          <p14:tracePt t="75511" x="1717675" y="5557838"/>
          <p14:tracePt t="75515" x="1703388" y="5543550"/>
          <p14:tracePt t="75523" x="1673225" y="5527675"/>
          <p14:tracePt t="75531" x="1658938" y="5527675"/>
          <p14:tracePt t="75539" x="1643063" y="5513388"/>
          <p14:tracePt t="75548" x="1628775" y="5499100"/>
          <p14:tracePt t="75565" x="1612900" y="5483225"/>
          <p14:tracePt t="75581" x="1598613" y="5483225"/>
          <p14:tracePt t="75598" x="1598613" y="5468938"/>
          <p14:tracePt t="75605" x="1584325" y="5468938"/>
          <p14:tracePt t="75621" x="1568450" y="5468938"/>
          <p14:tracePt t="75647" x="1554163" y="5468938"/>
          <p14:tracePt t="75654" x="1554163" y="5453063"/>
          <p14:tracePt t="75671" x="1538288" y="5453063"/>
          <p14:tracePt t="75679" x="1524000" y="5453063"/>
          <p14:tracePt t="75687" x="1509713" y="5453063"/>
          <p14:tracePt t="75695" x="1509713" y="5438775"/>
          <p14:tracePt t="75703" x="1493838" y="5438775"/>
          <p14:tracePt t="75711" x="1479550" y="5438775"/>
          <p14:tracePt t="75724" x="1463675" y="5422900"/>
          <p14:tracePt t="75730" x="1449388" y="5422900"/>
          <p14:tracePt t="75736" x="1435100" y="5422900"/>
          <p14:tracePt t="75746" x="1404938" y="5408613"/>
          <p14:tracePt t="75752" x="1389063" y="5394325"/>
          <p14:tracePt t="75762" x="1374775" y="5394325"/>
          <p14:tracePt t="75768" x="1344613" y="5394325"/>
          <p14:tracePt t="75777" x="1330325" y="5378450"/>
          <p14:tracePt t="75785" x="1314450" y="5378450"/>
          <p14:tracePt t="75793" x="1284288" y="5378450"/>
          <p14:tracePt t="75801" x="1270000" y="5364163"/>
          <p14:tracePt t="75809" x="1255713" y="5364163"/>
          <p14:tracePt t="75817" x="1239838" y="5364163"/>
          <p14:tracePt t="75826" x="1225550" y="5364163"/>
          <p14:tracePt t="75842" x="1209675" y="5364163"/>
          <p14:tracePt t="75859" x="1195388" y="5348288"/>
          <p14:tracePt t="75891" x="1181100" y="5348288"/>
          <p14:tracePt t="76385" x="1195388" y="5348288"/>
          <p14:tracePt t="76423" x="1195388" y="5334000"/>
          <p14:tracePt t="76465" x="1195388" y="5319713"/>
          <p14:tracePt t="76498" x="1195388" y="5303838"/>
          <p14:tracePt t="76532" x="1195388" y="5289550"/>
          <p14:tracePt t="76562" x="1195388" y="5273675"/>
          <p14:tracePt t="76587" x="1195388" y="5259388"/>
          <p14:tracePt t="76620" x="1195388" y="5245100"/>
          <p14:tracePt t="76653" x="1195388" y="5229225"/>
          <p14:tracePt t="76711" x="1195388" y="5214938"/>
          <p14:tracePt t="76776" x="1209675" y="5214938"/>
          <p14:tracePt t="76784" x="1225550" y="5214938"/>
          <p14:tracePt t="76799" x="1239838" y="5214938"/>
          <p14:tracePt t="76809" x="1255713" y="5214938"/>
          <p14:tracePt t="76815" x="1284288" y="5214938"/>
          <p14:tracePt t="76823" x="1300163" y="5214938"/>
          <p14:tracePt t="76832" x="1314450" y="5214938"/>
          <p14:tracePt t="76840" x="1330325" y="5214938"/>
          <p14:tracePt t="76848" x="1358900" y="5214938"/>
          <p14:tracePt t="76856" x="1374775" y="5214938"/>
          <p14:tracePt t="76869" x="1389063" y="5214938"/>
          <p14:tracePt t="76873" x="1404938" y="5214938"/>
          <p14:tracePt t="76880" x="1419225" y="5214938"/>
          <p14:tracePt t="76889" x="1435100" y="5214938"/>
          <p14:tracePt t="76897" x="1449388" y="5214938"/>
          <p14:tracePt t="76913" x="1463675" y="5214938"/>
          <p14:tracePt t="76930" x="1479550" y="5214938"/>
          <p14:tracePt t="76963" x="1493838" y="5214938"/>
          <p14:tracePt t="77014" x="1509713" y="5214938"/>
          <p14:tracePt t="77028" x="1538288" y="5214938"/>
          <p14:tracePt t="77036" x="1568450" y="5214938"/>
          <p14:tracePt t="77046" x="1598613" y="5214938"/>
          <p14:tracePt t="77053" x="1658938" y="5214938"/>
          <p14:tracePt t="77061" x="1703388" y="5214938"/>
          <p14:tracePt t="77069" x="1792288" y="5214938"/>
          <p14:tracePt t="77077" x="1852613" y="5214938"/>
          <p14:tracePt t="77085" x="1927225" y="5214938"/>
          <p14:tracePt t="77093" x="2001838" y="5214938"/>
          <p14:tracePt t="77101" x="2032000" y="5214938"/>
          <p14:tracePt t="77109" x="2092325" y="5214938"/>
          <p14:tracePt t="77122" x="2151063" y="5214938"/>
          <p14:tracePt t="77127" x="2197100" y="5214938"/>
          <p14:tracePt t="77134" x="2241550" y="5214938"/>
          <p14:tracePt t="77143" x="2255838" y="5214938"/>
          <p14:tracePt t="77150" x="2286000" y="5229225"/>
          <p14:tracePt t="77159" x="2300288" y="5229225"/>
          <p14:tracePt t="77166" x="2316163" y="5229225"/>
          <p14:tracePt t="77176" x="2330450" y="5229225"/>
          <p14:tracePt t="77193" x="2346325" y="5229225"/>
          <p14:tracePt t="77225" x="2360613" y="5229225"/>
          <p14:tracePt t="77232" x="2360613" y="5245100"/>
          <p14:tracePt t="79214" x="2360613" y="5229225"/>
          <p14:tracePt t="79224" x="2360613" y="5214938"/>
          <p14:tracePt t="79230" x="2435225" y="5140325"/>
          <p14:tracePt t="79240" x="2540000" y="5049838"/>
          <p14:tracePt t="79245" x="2719388" y="4914900"/>
          <p14:tracePt t="79252" x="2943225" y="4737100"/>
          <p14:tracePt t="79260" x="3182938" y="4572000"/>
          <p14:tracePt t="79268" x="3332163" y="4452938"/>
          <p14:tracePt t="79278" x="3810000" y="4124325"/>
          <p14:tracePt t="79284" x="4094163" y="3929063"/>
          <p14:tracePt t="79293" x="4378325" y="3721100"/>
          <p14:tracePt t="79301" x="4497388" y="3616325"/>
          <p14:tracePt t="79309" x="4737100" y="3436938"/>
          <p14:tracePt t="79317" x="4826000" y="3362325"/>
          <p14:tracePt t="79326" x="4975225" y="3227388"/>
          <p14:tracePt t="79333" x="5019675" y="3182938"/>
          <p14:tracePt t="79343" x="5124450" y="3092450"/>
          <p14:tracePt t="79349" x="5184775" y="3048000"/>
          <p14:tracePt t="79359" x="5229225" y="3017838"/>
          <p14:tracePt t="79366" x="5259388" y="2987675"/>
          <p14:tracePt t="79375" x="5273675" y="2973388"/>
          <p14:tracePt t="79382" x="5289550" y="2973388"/>
          <p14:tracePt t="79399" x="5303838" y="2973388"/>
          <p14:tracePt t="79884" x="5303838" y="2959100"/>
          <p14:tracePt t="80048" x="5319713" y="2959100"/>
          <p14:tracePt t="80062" x="5319713" y="2943225"/>
          <p14:tracePt t="80089" x="5334000" y="2943225"/>
          <p14:tracePt t="80096" x="5334000" y="2928938"/>
          <p14:tracePt t="80102" x="5348288" y="2928938"/>
          <p14:tracePt t="80111" x="5364163" y="2913063"/>
          <p14:tracePt t="80119" x="5378450" y="2913063"/>
          <p14:tracePt t="80127" x="5378450" y="2898775"/>
          <p14:tracePt t="80135" x="5394325" y="2898775"/>
          <p14:tracePt t="80148" x="5408613" y="2882900"/>
          <p14:tracePt t="80155" x="5422900" y="2868613"/>
          <p14:tracePt t="80169" x="5438775" y="2854325"/>
          <p14:tracePt t="80185" x="5453063" y="2838450"/>
          <p14:tracePt t="80203" x="5468938" y="2838450"/>
          <p14:tracePt t="80225" x="5468938" y="2824163"/>
          <p14:tracePt t="80235" x="5483225" y="2824163"/>
          <p14:tracePt t="80751" x="5468938" y="2824163"/>
          <p14:tracePt t="80765" x="5453063" y="2824163"/>
          <p14:tracePt t="80790" x="5438775" y="2824163"/>
          <p14:tracePt t="80809" x="5422900" y="2824163"/>
          <p14:tracePt t="80823" x="5408613" y="2824163"/>
          <p14:tracePt t="80831" x="5394325" y="2824163"/>
          <p14:tracePt t="80839" x="5378450" y="2824163"/>
          <p14:tracePt t="80847" x="5364163" y="2824163"/>
          <p14:tracePt t="80854" x="5348288" y="2824163"/>
          <p14:tracePt t="80867" x="5334000" y="2824163"/>
          <p14:tracePt t="80872" x="5303838" y="2824163"/>
          <p14:tracePt t="80879" x="5273675" y="2824163"/>
          <p14:tracePt t="80888" x="5259388" y="2824163"/>
          <p14:tracePt t="80895" x="5214938" y="2824163"/>
          <p14:tracePt t="80904" x="5184775" y="2808288"/>
          <p14:tracePt t="80911" x="5154613" y="2808288"/>
          <p14:tracePt t="80920" x="5124450" y="2808288"/>
          <p14:tracePt t="80928" x="5094288" y="2794000"/>
          <p14:tracePt t="80936" x="5080000" y="2794000"/>
          <p14:tracePt t="80944" x="5065713" y="2794000"/>
          <p14:tracePt t="80953" x="5049838" y="2779713"/>
          <p14:tracePt t="80961" x="5035550" y="2779713"/>
          <p14:tracePt t="80969" x="5019675" y="2779713"/>
          <p14:tracePt t="80977" x="5005388" y="2763838"/>
          <p14:tracePt t="81002" x="4991100" y="2749550"/>
          <p14:tracePt t="81010" x="4975225" y="2749550"/>
          <p14:tracePt t="81026" x="4975225" y="2733675"/>
          <p14:tracePt t="81045" x="4960938" y="2733675"/>
          <p14:tracePt t="81060" x="4960938" y="2719388"/>
          <p14:tracePt t="81092" x="4960938" y="2705100"/>
          <p14:tracePt t="81175" x="4975225" y="2705100"/>
          <p14:tracePt t="81183" x="4991100" y="2705100"/>
          <p14:tracePt t="81190" x="5019675" y="2705100"/>
          <p14:tracePt t="81198" x="5049838" y="2689225"/>
          <p14:tracePt t="81206" x="5110163" y="2674938"/>
          <p14:tracePt t="81215" x="5168900" y="2659063"/>
          <p14:tracePt t="81223" x="5245100" y="2644775"/>
          <p14:tracePt t="81231" x="5303838" y="2628900"/>
          <p14:tracePt t="81238" x="5348288" y="2628900"/>
          <p14:tracePt t="81248" x="5422900" y="2614613"/>
          <p14:tracePt t="81255" x="5468938" y="2614613"/>
          <p14:tracePt t="81264" x="5527675" y="2614613"/>
          <p14:tracePt t="81271" x="5557838" y="2614613"/>
          <p14:tracePt t="81281" x="5602288" y="2614613"/>
          <p14:tracePt t="81288" x="5632450" y="2614613"/>
          <p14:tracePt t="81297" x="5648325" y="2614613"/>
          <p14:tracePt t="81304" x="5662613" y="2614613"/>
          <p14:tracePt t="81313" x="5676900" y="2614613"/>
          <p14:tracePt t="81320" x="5692775" y="2614613"/>
          <p14:tracePt t="81328" x="5707063" y="2614613"/>
          <p14:tracePt t="81345" x="5722938" y="2614613"/>
          <p14:tracePt t="81896" x="5737225" y="2614613"/>
          <p14:tracePt t="86922" x="5722938" y="2614613"/>
          <p14:tracePt t="86930" x="5707063" y="2614613"/>
          <p14:tracePt t="86939" x="5692775" y="2614613"/>
          <p14:tracePt t="86944" x="5676900" y="2614613"/>
          <p14:tracePt t="86953" x="5662613" y="2628900"/>
          <p14:tracePt t="86961" x="5632450" y="2628900"/>
          <p14:tracePt t="86969" x="5618163" y="2644775"/>
          <p14:tracePt t="86977" x="5588000" y="2644775"/>
          <p14:tracePt t="86985" x="5573713" y="2659063"/>
          <p14:tracePt t="86993" x="5543550" y="2674938"/>
          <p14:tracePt t="87000" x="5513388" y="2689225"/>
          <p14:tracePt t="87009" x="5483225" y="2705100"/>
          <p14:tracePt t="87017" x="5438775" y="2733675"/>
          <p14:tracePt t="87026" x="5408613" y="2763838"/>
          <p14:tracePt t="87033" x="5364163" y="2794000"/>
          <p14:tracePt t="87042" x="5303838" y="2824163"/>
          <p14:tracePt t="87050" x="5259388" y="2854325"/>
          <p14:tracePt t="87059" x="5199063" y="2898775"/>
          <p14:tracePt t="87066" x="5154613" y="2913063"/>
          <p14:tracePt t="87075" x="5094288" y="2943225"/>
          <p14:tracePt t="87082" x="5049838" y="2973388"/>
          <p14:tracePt t="87092" x="5005388" y="2987675"/>
          <p14:tracePt t="87099" x="4930775" y="3017838"/>
          <p14:tracePt t="87109" x="4826000" y="3048000"/>
          <p14:tracePt t="87116" x="4721225" y="3078163"/>
          <p14:tracePt t="87125" x="4602163" y="3092450"/>
          <p14:tracePt t="87133" x="4483100" y="3122613"/>
          <p14:tracePt t="87141" x="4332288" y="3152775"/>
          <p14:tracePt t="87148" x="4152900" y="3152775"/>
          <p14:tracePt t="87157" x="3959225" y="3167063"/>
          <p14:tracePt t="87165" x="3735388" y="3182938"/>
          <p14:tracePt t="87173" x="3511550" y="3182938"/>
          <p14:tracePt t="87181" x="3271838" y="3182938"/>
          <p14:tracePt t="87189" x="3033713" y="3167063"/>
          <p14:tracePt t="87197" x="2824163" y="3136900"/>
          <p14:tracePt t="87205" x="2733675" y="3108325"/>
          <p14:tracePt t="87214" x="2554288" y="3062288"/>
          <p14:tracePt t="87225" x="2390775" y="3017838"/>
          <p14:tracePt t="87231" x="2271713" y="2987675"/>
          <p14:tracePt t="87238" x="2181225" y="2943225"/>
          <p14:tracePt t="87247" x="2136775" y="2943225"/>
          <p14:tracePt t="87255" x="2062163" y="2913063"/>
          <p14:tracePt t="87264" x="2001838" y="2882900"/>
          <p14:tracePt t="87271" x="1957388" y="2868613"/>
          <p14:tracePt t="87280" x="1927225" y="2854325"/>
          <p14:tracePt t="87287" x="1897063" y="2838450"/>
          <p14:tracePt t="87296" x="1882775" y="2808288"/>
          <p14:tracePt t="87304" x="1866900" y="2808288"/>
          <p14:tracePt t="87313" x="1852613" y="2794000"/>
          <p14:tracePt t="87320" x="1838325" y="2794000"/>
          <p14:tracePt t="87330" x="1838325" y="2779713"/>
          <p14:tracePt t="87336" x="1822450" y="2779713"/>
          <p14:tracePt t="87370" x="1822450" y="2763838"/>
          <p14:tracePt t="87666" x="1838325" y="2763838"/>
          <p14:tracePt t="87674" x="1838325" y="2749550"/>
          <p14:tracePt t="87689" x="1852613" y="2733675"/>
          <p14:tracePt t="87707" x="1866900" y="2733675"/>
          <p14:tracePt t="87713" x="1882775" y="2719388"/>
          <p14:tracePt t="87721" x="1882775" y="2705100"/>
          <p14:tracePt t="87730" x="1897063" y="2689225"/>
          <p14:tracePt t="87738" x="1912938" y="2689225"/>
          <p14:tracePt t="87746" x="1927225" y="2689225"/>
          <p14:tracePt t="87754" x="1943100" y="2674938"/>
          <p14:tracePt t="87762" x="1957388" y="2674938"/>
          <p14:tracePt t="87770" x="1971675" y="2659063"/>
          <p14:tracePt t="87782" x="1987550" y="2659063"/>
          <p14:tracePt t="87787" x="1987550" y="2644775"/>
          <p14:tracePt t="87795" x="2001838" y="2644775"/>
          <p14:tracePt t="87804" x="2017713" y="2644775"/>
          <p14:tracePt t="87819" x="2032000" y="2644775"/>
          <p14:tracePt t="87844" x="2046288" y="2644775"/>
          <p14:tracePt t="87894" x="2062163" y="2644775"/>
          <p14:tracePt t="88517" x="2076450" y="2644775"/>
          <p14:tracePt t="88550" x="2092325" y="2644775"/>
          <p14:tracePt t="88564" x="2106613" y="2644775"/>
          <p14:tracePt t="88580" x="2120900" y="2644775"/>
          <p14:tracePt t="88596" x="2136775" y="2644775"/>
          <p14:tracePt t="88604" x="2136775" y="2628900"/>
          <p14:tracePt t="88621" x="2151063" y="2628900"/>
          <p14:tracePt t="88646" x="2166938" y="2628900"/>
          <p14:tracePt t="88653" x="2166938" y="2614613"/>
          <p14:tracePt t="88679" x="2181225" y="2614613"/>
          <p14:tracePt t="88687" x="2181225" y="2600325"/>
          <p14:tracePt t="88703" x="2197100" y="2600325"/>
          <p14:tracePt t="88755" x="2211388" y="2600325"/>
          <p14:tracePt t="89189" x="2225675" y="2600325"/>
          <p14:tracePt t="89203" x="2241550" y="2600325"/>
          <p14:tracePt t="89210" x="2255838" y="2600325"/>
          <p14:tracePt t="89226" x="2271713" y="2600325"/>
          <p14:tracePt t="89234" x="2286000" y="2600325"/>
          <p14:tracePt t="89242" x="2300288" y="2600325"/>
          <p14:tracePt t="89250" x="2316163" y="2600325"/>
          <p14:tracePt t="89258" x="2330450" y="2600325"/>
          <p14:tracePt t="89267" x="2346325" y="2600325"/>
          <p14:tracePt t="89275" x="2360613" y="2600325"/>
          <p14:tracePt t="89291" x="2374900" y="2584450"/>
          <p14:tracePt t="89299" x="2390775" y="2584450"/>
          <p14:tracePt t="89307" x="2405063" y="2584450"/>
          <p14:tracePt t="89316" x="2420938" y="2584450"/>
          <p14:tracePt t="89325" x="2435225" y="2584450"/>
          <p14:tracePt t="89332" x="2465388" y="2584450"/>
          <p14:tracePt t="89340" x="2479675" y="2584450"/>
          <p14:tracePt t="89349" x="2495550" y="2584450"/>
          <p14:tracePt t="89357" x="2509838" y="2584450"/>
          <p14:tracePt t="89366" x="2525713" y="2584450"/>
          <p14:tracePt t="89373" x="2540000" y="2584450"/>
          <p14:tracePt t="89389" x="2554288" y="2584450"/>
          <p14:tracePt t="89406" x="2570163" y="2584450"/>
          <p14:tracePt t="89440" x="2584450" y="2584450"/>
          <p14:tracePt t="90986" x="2600325" y="2584450"/>
          <p14:tracePt t="90995" x="2628900" y="2584450"/>
          <p14:tracePt t="91001" x="2689225" y="2584450"/>
          <p14:tracePt t="91011" x="2733675" y="2570163"/>
          <p14:tracePt t="91017" x="2808288" y="2570163"/>
          <p14:tracePt t="91027" x="2898775" y="2570163"/>
          <p14:tracePt t="91033" x="2987675" y="2570163"/>
          <p14:tracePt t="91041" x="3078163" y="2570163"/>
          <p14:tracePt t="91050" x="3152775" y="2570163"/>
          <p14:tracePt t="91057" x="3197225" y="2570163"/>
          <p14:tracePt t="91066" x="3257550" y="2570163"/>
          <p14:tracePt t="91074" x="3302000" y="2570163"/>
          <p14:tracePt t="91083" x="3346450" y="2570163"/>
          <p14:tracePt t="91091" x="3376613" y="2570163"/>
          <p14:tracePt t="91100" x="3390900" y="2570163"/>
          <p14:tracePt t="91106" x="3406775" y="2584450"/>
          <p14:tracePt t="91116" x="3421063" y="2600325"/>
          <p14:tracePt t="91122" x="3436938" y="2600325"/>
          <p14:tracePt t="91133" x="3451225" y="2614613"/>
          <p14:tracePt t="91149" x="3451225" y="2628900"/>
          <p14:tracePt t="91156" x="3467100" y="2628900"/>
          <p14:tracePt t="91181" x="3467100" y="2644775"/>
          <p14:tracePt t="94011" x="3495675" y="2644775"/>
          <p14:tracePt t="94019" x="3511550" y="2644775"/>
          <p14:tracePt t="94028" x="3556000" y="2644775"/>
          <p14:tracePt t="94034" x="3600450" y="2659063"/>
          <p14:tracePt t="94041" x="3644900" y="2659063"/>
          <p14:tracePt t="94050" x="3690938" y="2674938"/>
          <p14:tracePt t="94057" x="3735388" y="2705100"/>
          <p14:tracePt t="94066" x="3810000" y="2719388"/>
          <p14:tracePt t="94074" x="3870325" y="2749550"/>
          <p14:tracePt t="94083" x="4003675" y="2794000"/>
          <p14:tracePt t="94090" x="4108450" y="2838450"/>
          <p14:tracePt t="94099" x="4152900" y="2868613"/>
          <p14:tracePt t="94106" x="4257675" y="2913063"/>
          <p14:tracePt t="94115" x="4378325" y="2973388"/>
          <p14:tracePt t="94122" x="4467225" y="3017838"/>
          <p14:tracePt t="94132" x="4572000" y="3062288"/>
          <p14:tracePt t="94139" x="4676775" y="3122613"/>
          <p14:tracePt t="94147" x="4765675" y="3167063"/>
          <p14:tracePt t="94155" x="4870450" y="3213100"/>
          <p14:tracePt t="94163" x="4960938" y="3241675"/>
          <p14:tracePt t="94171" x="5049838" y="3271838"/>
          <p14:tracePt t="94179" x="5124450" y="3316288"/>
          <p14:tracePt t="94188" x="5214938" y="3346450"/>
          <p14:tracePt t="94196" x="5303838" y="3376613"/>
          <p14:tracePt t="94204" x="5394325" y="3406775"/>
          <p14:tracePt t="94216" x="5483225" y="3451225"/>
          <p14:tracePt t="94221" x="5557838" y="3481388"/>
          <p14:tracePt t="94228" x="5648325" y="3511550"/>
          <p14:tracePt t="94237" x="5722938" y="3541713"/>
          <p14:tracePt t="94245" x="5797550" y="3570288"/>
          <p14:tracePt t="94254" x="5872163" y="3586163"/>
          <p14:tracePt t="94262" x="5930900" y="3616325"/>
          <p14:tracePt t="94270" x="6007100" y="3630613"/>
          <p14:tracePt t="94278" x="6065838" y="3644900"/>
          <p14:tracePt t="94287" x="6126163" y="3675063"/>
          <p14:tracePt t="94294" x="6184900" y="3690938"/>
          <p14:tracePt t="94303" x="6245225" y="3705225"/>
          <p14:tracePt t="94310" x="6305550" y="3721100"/>
          <p14:tracePt t="94319" x="6380163" y="3735388"/>
          <p14:tracePt t="94327" x="6454775" y="3749675"/>
          <p14:tracePt t="94336" x="6499225" y="3765550"/>
          <p14:tracePt t="94343" x="6529388" y="3779838"/>
          <p14:tracePt t="94351" x="6573838" y="3795713"/>
          <p14:tracePt t="94359" x="6618288" y="3795713"/>
          <p14:tracePt t="94368" x="6634163" y="3810000"/>
          <p14:tracePt t="94376" x="6648450" y="3810000"/>
          <p14:tracePt t="94384" x="6678613" y="3824288"/>
          <p14:tracePt t="94682" x="6678613" y="3795713"/>
          <p14:tracePt t="94689" x="6692900" y="3765550"/>
          <p14:tracePt t="94696" x="6723063" y="3735388"/>
          <p14:tracePt t="94705" x="6769100" y="3644900"/>
          <p14:tracePt t="94711" x="6827838" y="3556000"/>
          <p14:tracePt t="94721" x="6902450" y="3451225"/>
          <p14:tracePt t="94727" x="6992938" y="3332163"/>
          <p14:tracePt t="94735" x="7097713" y="3182938"/>
          <p14:tracePt t="94745" x="7200900" y="3033713"/>
          <p14:tracePt t="94752" x="7321550" y="2882900"/>
          <p14:tracePt t="94760" x="7440613" y="2749550"/>
          <p14:tracePt t="94768" x="7559675" y="2600325"/>
          <p14:tracePt t="94776" x="7664450" y="2479675"/>
          <p14:tracePt t="94785" x="7724775" y="2405063"/>
          <p14:tracePt t="94793" x="7829550" y="2286000"/>
          <p14:tracePt t="94801" x="7918450" y="2197100"/>
          <p14:tracePt t="94809" x="8008938" y="2106613"/>
          <p14:tracePt t="94817" x="8067675" y="2032000"/>
          <p14:tracePt t="94826" x="8097838" y="2017713"/>
          <p14:tracePt t="94834" x="8142288" y="1957388"/>
          <p14:tracePt t="94842" x="8172450" y="1927225"/>
          <p14:tracePt t="94850" x="8202613" y="1912938"/>
          <p14:tracePt t="94858" x="8216900" y="1897063"/>
          <p14:tracePt t="94867" x="8232775" y="1882775"/>
          <p14:tracePt t="94874" x="8232775" y="1866900"/>
          <p14:tracePt t="94883" x="8247063" y="1866900"/>
          <p14:tracePt t="94908" x="8262938" y="1866900"/>
          <p14:tracePt t="96438" x="8262938" y="1852613"/>
          <p14:tracePt t="96536" x="8247063" y="1852613"/>
          <p14:tracePt t="96570" x="8247063" y="1838325"/>
          <p14:tracePt t="96652" x="8232775" y="1838325"/>
          <p14:tracePt t="96700" x="8232775" y="1822450"/>
          <p14:tracePt t="96708" x="8216900" y="1822450"/>
          <p14:tracePt t="96732" x="8202613" y="1822450"/>
          <p14:tracePt t="96739" x="8202613" y="1808163"/>
          <p14:tracePt t="96748" x="8188325" y="1808163"/>
          <p14:tracePt t="96756" x="8172450" y="1808163"/>
          <p14:tracePt t="96766" x="8172450" y="1792288"/>
          <p14:tracePt t="96772" x="8158163" y="1792288"/>
          <p14:tracePt t="96782" x="8158163" y="1778000"/>
          <p14:tracePt t="96788" x="8142288" y="1778000"/>
          <p14:tracePt t="96798" x="8128000" y="1763713"/>
          <p14:tracePt t="96813" x="8113713" y="1747838"/>
          <p14:tracePt t="96821" x="8097838" y="1747838"/>
          <p14:tracePt t="96830" x="8083550" y="1733550"/>
          <p14:tracePt t="96837" x="8067675" y="1717675"/>
          <p14:tracePt t="96845" x="8053388" y="1703388"/>
          <p14:tracePt t="96854" x="8039100" y="1689100"/>
          <p14:tracePt t="96862" x="8023225" y="1673225"/>
          <p14:tracePt t="96870" x="7993063" y="1658938"/>
          <p14:tracePt t="96882" x="7978775" y="1643063"/>
          <p14:tracePt t="96887" x="7962900" y="1628775"/>
          <p14:tracePt t="96895" x="7948613" y="1612900"/>
          <p14:tracePt t="96903" x="7934325" y="1598613"/>
          <p14:tracePt t="96911" x="7934325" y="1584325"/>
          <p14:tracePt t="96920" x="7918450" y="1584325"/>
          <p14:tracePt t="96927" x="7918450" y="1568450"/>
          <p14:tracePt t="96944" x="7904163" y="1568450"/>
          <p14:tracePt t="96971" x="7904163" y="1554163"/>
          <p14:tracePt t="97011" x="7888288" y="1554163"/>
          <p14:tracePt t="97389" x="7888288" y="1568450"/>
          <p14:tracePt t="97421" x="7904163" y="1568450"/>
          <p14:tracePt t="98965" x="7918450" y="1568450"/>
          <p14:tracePt t="98973" x="7962900" y="1568450"/>
          <p14:tracePt t="98982" x="8023225" y="1568450"/>
          <p14:tracePt t="98988" x="8097838" y="1554163"/>
          <p14:tracePt t="98996" x="8247063" y="1538288"/>
          <p14:tracePt t="99004" x="8367713" y="1524000"/>
          <p14:tracePt t="99012" x="8531225" y="1493838"/>
          <p14:tracePt t="99021" x="8710613" y="1479550"/>
          <p14:tracePt t="99029" x="8890000" y="1463675"/>
          <p14:tracePt t="99037" x="9055100" y="1463675"/>
          <p14:tracePt t="99045" x="9232900" y="1449388"/>
          <p14:tracePt t="99053" x="9323388" y="1449388"/>
          <p14:tracePt t="99061" x="9442450" y="1449388"/>
          <p14:tracePt t="99070" x="9502775" y="1449388"/>
          <p14:tracePt t="99078" x="9607550" y="1449388"/>
          <p14:tracePt t="99087" x="9666288" y="1449388"/>
          <p14:tracePt t="99094" x="9726613" y="1449388"/>
          <p14:tracePt t="99103" x="9771063" y="1449388"/>
          <p14:tracePt t="99110" x="9801225" y="1449388"/>
          <p14:tracePt t="99127" x="9817100" y="1449388"/>
          <p14:tracePt t="99136" x="9831388" y="1449388"/>
          <p14:tracePt t="99143" x="9845675" y="1449388"/>
          <p14:tracePt t="99195" x="9861550" y="1449388"/>
          <p14:tracePt t="99490" x="9875838" y="1449388"/>
          <p14:tracePt t="99498" x="9906000" y="1449388"/>
          <p14:tracePt t="99505" x="9966325" y="1449388"/>
          <p14:tracePt t="99512" x="10025063" y="1449388"/>
          <p14:tracePt t="99520" x="10085388" y="1449388"/>
          <p14:tracePt t="99528" x="10160000" y="1449388"/>
          <p14:tracePt t="99536" x="10234613" y="1449388"/>
          <p14:tracePt t="99548" x="10279063" y="1449388"/>
          <p14:tracePt t="99553" x="10339388" y="1449388"/>
          <p14:tracePt t="99560" x="10399713" y="1449388"/>
          <p14:tracePt t="99569" x="10444163" y="1463675"/>
          <p14:tracePt t="99576" x="10474325" y="1463675"/>
          <p14:tracePt t="99586" x="10488613" y="1463675"/>
          <p14:tracePt t="99593" x="10502900" y="1463675"/>
          <p14:tracePt t="99602" x="10518775" y="1479550"/>
          <p14:tracePt t="99626" x="10533063" y="1479550"/>
          <p14:tracePt t="99963" x="10548938" y="1479550"/>
          <p14:tracePt t="99971" x="10607675" y="1479550"/>
          <p14:tracePt t="99978" x="10668000" y="1479550"/>
          <p14:tracePt t="99986" x="10802938" y="1463675"/>
          <p14:tracePt t="99994" x="10891838" y="1463675"/>
          <p14:tracePt t="100002" x="10966450" y="1463675"/>
          <p14:tracePt t="100010" x="11071225" y="1449388"/>
          <p14:tracePt t="100018" x="11190288" y="1449388"/>
          <p14:tracePt t="100027" x="11295063" y="1449388"/>
          <p14:tracePt t="100035" x="11325225" y="1449388"/>
          <p14:tracePt t="100043" x="11399838" y="1449388"/>
          <p14:tracePt t="100051" x="11460163" y="1449388"/>
          <p14:tracePt t="100059" x="11490325" y="1449388"/>
          <p14:tracePt t="100068" x="11518900" y="1449388"/>
          <p14:tracePt t="100079" x="11534775" y="1449388"/>
          <p14:tracePt t="100084" x="11549063" y="1449388"/>
          <p14:tracePt t="100092" x="11564938" y="1449388"/>
          <p14:tracePt t="101034" x="11564938" y="1463675"/>
          <p14:tracePt t="101050" x="11579225" y="1463675"/>
          <p14:tracePt t="101060" x="11579225" y="1479550"/>
          <p14:tracePt t="101076" x="11579225" y="1493838"/>
          <p14:tracePt t="101082" x="11595100" y="1493838"/>
          <p14:tracePt t="101098" x="11595100" y="1509713"/>
          <p14:tracePt t="101115" x="11609388" y="1509713"/>
          <p14:tracePt t="101122" x="11609388" y="1524000"/>
          <p14:tracePt t="101155" x="11609388" y="1538288"/>
          <p14:tracePt t="101200" x="11623675" y="1554163"/>
          <p14:tracePt t="101279" x="11623675" y="1568450"/>
          <p14:tracePt t="103006" x="11623675" y="1584325"/>
          <p14:tracePt t="103031" x="11623675" y="1598613"/>
          <p14:tracePt t="103038" x="11623675" y="1612900"/>
          <p14:tracePt t="103044" x="11609388" y="1643063"/>
          <p14:tracePt t="103052" x="11595100" y="1689100"/>
          <p14:tracePt t="103060" x="11564938" y="1792288"/>
          <p14:tracePt t="103069" x="11549063" y="1838325"/>
          <p14:tracePt t="103076" x="11534775" y="1927225"/>
          <p14:tracePt t="103085" x="11490325" y="2032000"/>
          <p14:tracePt t="103093" x="11460163" y="2120900"/>
          <p14:tracePt t="103102" x="11430000" y="2211388"/>
          <p14:tracePt t="103109" x="11399838" y="2316163"/>
          <p14:tracePt t="103119" x="11369675" y="2405063"/>
          <p14:tracePt t="103125" x="11341100" y="2479675"/>
          <p14:tracePt t="103135" x="11310938" y="2554288"/>
          <p14:tracePt t="103142" x="11295063" y="2628900"/>
          <p14:tracePt t="103151" x="11264900" y="2705100"/>
          <p14:tracePt t="103158" x="11264900" y="2763838"/>
          <p14:tracePt t="103166" x="11236325" y="2824163"/>
          <p14:tracePt t="103174" x="11220450" y="2898775"/>
          <p14:tracePt t="103182" x="11206163" y="2973388"/>
          <p14:tracePt t="103191" x="11176000" y="3062288"/>
          <p14:tracePt t="103199" x="11161713" y="3136900"/>
          <p14:tracePt t="103207" x="11145838" y="3213100"/>
          <p14:tracePt t="103215" x="11131550" y="3287713"/>
          <p14:tracePt t="103223" x="11131550" y="3316288"/>
          <p14:tracePt t="103232" x="11115675" y="3376613"/>
          <p14:tracePt t="103240" x="11101388" y="3421063"/>
          <p14:tracePt t="103248" x="11087100" y="3451225"/>
          <p14:tracePt t="103257" x="11071225" y="3495675"/>
          <p14:tracePt t="103269" x="11056938" y="3525838"/>
          <p14:tracePt t="103274" x="11056938" y="3541713"/>
          <p14:tracePt t="103281" x="11056938" y="3556000"/>
          <p14:tracePt t="103290" x="11041063" y="3570288"/>
          <p14:tracePt t="103307" x="11041063" y="3586163"/>
          <p14:tracePt t="103314" x="11026775" y="3600450"/>
          <p14:tracePt t="103347" x="11026775" y="3616325"/>
          <p14:tracePt t="103357" x="11010900" y="3616325"/>
          <p14:tracePt t="103380" x="11010900" y="3630613"/>
          <p14:tracePt t="103404" x="10996613" y="3630613"/>
          <p14:tracePt t="103651" x="10982325" y="3630613"/>
          <p14:tracePt t="106650" x="10966450" y="3630613"/>
          <p14:tracePt t="106658" x="10966450" y="3644900"/>
          <p14:tracePt t="106692" x="10952163" y="3660775"/>
          <p14:tracePt t="106707" x="10936288" y="3675063"/>
          <p14:tracePt t="106724" x="10922000" y="3690938"/>
          <p14:tracePt t="106733" x="10907713" y="3705225"/>
          <p14:tracePt t="106740" x="10891838" y="3721100"/>
          <p14:tracePt t="106748" x="10877550" y="3735388"/>
          <p14:tracePt t="106756" x="10861675" y="3749675"/>
          <p14:tracePt t="106764" x="10833100" y="3765550"/>
          <p14:tracePt t="106772" x="10817225" y="3795713"/>
          <p14:tracePt t="106780" x="10802938" y="3810000"/>
          <p14:tracePt t="106788" x="10772775" y="3824288"/>
          <p14:tracePt t="106797" x="10742613" y="3854450"/>
          <p14:tracePt t="106805" x="10712450" y="3884613"/>
          <p14:tracePt t="106813" x="10698163" y="3898900"/>
          <p14:tracePt t="106821" x="10668000" y="3929063"/>
          <p14:tracePt t="106829" x="10653713" y="3944938"/>
          <p14:tracePt t="106838" x="10637838" y="3975100"/>
          <p14:tracePt t="106846" x="10607675" y="4003675"/>
          <p14:tracePt t="106855" x="10593388" y="4033838"/>
          <p14:tracePt t="106862" x="10563225" y="4064000"/>
          <p14:tracePt t="106871" x="10548938" y="4078288"/>
          <p14:tracePt t="106878" x="10518775" y="4108450"/>
          <p14:tracePt t="106888" x="10502900" y="4138613"/>
          <p14:tracePt t="106895" x="10488613" y="4168775"/>
          <p14:tracePt t="106904" x="10458450" y="4183063"/>
          <p14:tracePt t="106911" x="10444163" y="4213225"/>
          <p14:tracePt t="106919" x="10399713" y="4243388"/>
          <p14:tracePt t="106927" x="10383838" y="4257675"/>
          <p14:tracePt t="106936" x="10353675" y="4273550"/>
          <p14:tracePt t="106944" x="10339388" y="4287838"/>
          <p14:tracePt t="106952" x="10309225" y="4318000"/>
          <p14:tracePt t="106960" x="10279063" y="4332288"/>
          <p14:tracePt t="106968" x="10234613" y="4348163"/>
          <p14:tracePt t="106976" x="10204450" y="4378325"/>
          <p14:tracePt t="106985" x="10174288" y="4406900"/>
          <p14:tracePt t="106993" x="10129838" y="4422775"/>
          <p14:tracePt t="107001" x="10085388" y="4467225"/>
          <p14:tracePt t="107009" x="10040938" y="4497388"/>
          <p14:tracePt t="107021" x="9980613" y="4527550"/>
          <p14:tracePt t="107026" x="9920288" y="4572000"/>
          <p14:tracePt t="107034" x="9861550" y="4616450"/>
          <p14:tracePt t="107042" x="9786938" y="4646613"/>
          <p14:tracePt t="107050" x="9726613" y="4691063"/>
          <p14:tracePt t="107059" x="9637713" y="4721225"/>
          <p14:tracePt t="107066" x="9563100" y="4765675"/>
          <p14:tracePt t="107076" x="9472613" y="4811713"/>
          <p14:tracePt t="107083" x="9367838" y="4840288"/>
          <p14:tracePt t="107092" x="9263063" y="4886325"/>
          <p14:tracePt t="107099" x="9158288" y="4914900"/>
          <p14:tracePt t="107108" x="9069388" y="4945063"/>
          <p14:tracePt t="107115" x="8978900" y="4975225"/>
          <p14:tracePt t="107125" x="8904288" y="4991100"/>
          <p14:tracePt t="107132" x="8829675" y="5019675"/>
          <p14:tracePt t="107140" x="8755063" y="5035550"/>
          <p14:tracePt t="107148" x="8696325" y="5049838"/>
          <p14:tracePt t="107157" x="8621713" y="5065713"/>
          <p14:tracePt t="107165" x="8575675" y="5065713"/>
          <p14:tracePt t="107173" x="8516938" y="5080000"/>
          <p14:tracePt t="107181" x="8486775" y="5080000"/>
          <p14:tracePt t="107189" x="8442325" y="5094288"/>
          <p14:tracePt t="107197" x="8396288" y="5094288"/>
          <p14:tracePt t="107209" x="8367713" y="5094288"/>
          <p14:tracePt t="107214" x="8337550" y="5094288"/>
          <p14:tracePt t="107222" x="8307388" y="5094288"/>
          <p14:tracePt t="107230" x="8277225" y="5094288"/>
          <p14:tracePt t="107239" x="8262938" y="5094288"/>
          <p14:tracePt t="107247" x="8232775" y="5094288"/>
          <p14:tracePt t="107255" x="8216900" y="5094288"/>
          <p14:tracePt t="107264" x="8188325" y="5080000"/>
          <p14:tracePt t="107271" x="8188325" y="5065713"/>
          <p14:tracePt t="107280" x="8172450" y="5065713"/>
          <p14:tracePt t="107287" x="8158163" y="5049838"/>
          <p14:tracePt t="107297" x="8142288" y="5049838"/>
          <p14:tracePt t="107304" x="8128000" y="5049838"/>
          <p14:tracePt t="107313" x="8113713" y="5035550"/>
          <p14:tracePt t="107330" x="8097838" y="5019675"/>
          <p14:tracePt t="107345" x="8083550" y="5019675"/>
          <p14:tracePt t="107353" x="8067675" y="5005388"/>
          <p14:tracePt t="107369" x="8053388" y="4991100"/>
          <p14:tracePt t="107386" x="8039100" y="4991100"/>
          <p14:tracePt t="107394" x="8039100" y="4975225"/>
          <p14:tracePt t="107402" x="8023225" y="4975225"/>
          <p14:tracePt t="107410" x="8008938" y="4960938"/>
          <p14:tracePt t="107418" x="7993063" y="4960938"/>
          <p14:tracePt t="107426" x="7978775" y="4945063"/>
          <p14:tracePt t="107443" x="7962900" y="4930775"/>
          <p14:tracePt t="107459" x="7948613" y="4914900"/>
          <p14:tracePt t="107469" x="7948613" y="4900613"/>
          <p14:tracePt t="107476" x="7934325" y="4886325"/>
          <p14:tracePt t="107485" x="7918450" y="4870450"/>
          <p14:tracePt t="107492" x="7918450" y="4856163"/>
          <p14:tracePt t="107501" x="7918450" y="4826000"/>
          <p14:tracePt t="107508" x="7904163" y="4811713"/>
          <p14:tracePt t="107516" x="7904163" y="4795838"/>
          <p14:tracePt t="107525" x="7904163" y="4765675"/>
          <p14:tracePt t="107533" x="7888288" y="4737100"/>
          <p14:tracePt t="107541" x="7888288" y="4691063"/>
          <p14:tracePt t="107549" x="7888288" y="4646613"/>
          <p14:tracePt t="107557" x="7888288" y="4602163"/>
          <p14:tracePt t="107565" x="7888288" y="4541838"/>
          <p14:tracePt t="107574" x="7888288" y="4483100"/>
          <p14:tracePt t="107585" x="7888288" y="4422775"/>
          <p14:tracePt t="107590" x="7904163" y="4332288"/>
          <p14:tracePt t="107598" x="7918450" y="4257675"/>
          <p14:tracePt t="107606" x="7948613" y="4183063"/>
          <p14:tracePt t="107614" x="7993063" y="4078288"/>
          <p14:tracePt t="107623" x="8023225" y="3989388"/>
          <p14:tracePt t="107631" x="8083550" y="3914775"/>
          <p14:tracePt t="107640" x="8188325" y="3765550"/>
          <p14:tracePt t="107647" x="8247063" y="3660775"/>
          <p14:tracePt t="107656" x="8307388" y="3616325"/>
          <p14:tracePt t="107663" x="8396288" y="3525838"/>
          <p14:tracePt t="107673" x="8486775" y="3436938"/>
          <p14:tracePt t="107680" x="8575675" y="3362325"/>
          <p14:tracePt t="107690" x="8666163" y="3287713"/>
          <p14:tracePt t="107696" x="8755063" y="3213100"/>
          <p14:tracePt t="107704" x="8845550" y="3152775"/>
          <p14:tracePt t="107713" x="8920163" y="3108325"/>
          <p14:tracePt t="107721" x="9009063" y="3048000"/>
          <p14:tracePt t="107729" x="9069388" y="3003550"/>
          <p14:tracePt t="107737" x="9129713" y="2973388"/>
          <p14:tracePt t="107745" x="9188450" y="2943225"/>
          <p14:tracePt t="107753" x="9248775" y="2928938"/>
          <p14:tracePt t="107761" x="9309100" y="2898775"/>
          <p14:tracePt t="107770" x="9367838" y="2868613"/>
          <p14:tracePt t="107778" x="9428163" y="2854325"/>
          <p14:tracePt t="107786" x="9517063" y="2824163"/>
          <p14:tracePt t="107794" x="9591675" y="2808288"/>
          <p14:tracePt t="107802" x="9652000" y="2794000"/>
          <p14:tracePt t="107810" x="9712325" y="2763838"/>
          <p14:tracePt t="107819" x="9786938" y="2763838"/>
          <p14:tracePt t="107827" x="9801225" y="2749550"/>
          <p14:tracePt t="107835" x="9861550" y="2733675"/>
          <p14:tracePt t="107843" x="9920288" y="2719388"/>
          <p14:tracePt t="107851" x="9994900" y="2705100"/>
          <p14:tracePt t="107860" x="10040938" y="2689225"/>
          <p14:tracePt t="107868" x="10071100" y="2674938"/>
          <p14:tracePt t="107876" x="10115550" y="2674938"/>
          <p14:tracePt t="107884" x="10145713" y="2659063"/>
          <p14:tracePt t="107892" x="10204450" y="2659063"/>
          <p14:tracePt t="107901" x="10220325" y="2644775"/>
          <p14:tracePt t="107909" x="10264775" y="2644775"/>
          <p14:tracePt t="107917" x="10294938" y="2628900"/>
          <p14:tracePt t="107925" x="10339388" y="2628900"/>
          <p14:tracePt t="107933" x="10399713" y="2628900"/>
          <p14:tracePt t="107942" x="10414000" y="2628900"/>
          <p14:tracePt t="107950" x="10474325" y="2628900"/>
          <p14:tracePt t="107958" x="10488613" y="2628900"/>
          <p14:tracePt t="107966" x="10533063" y="2628900"/>
          <p14:tracePt t="107974" x="10563225" y="2628900"/>
          <p14:tracePt t="107982" x="10593388" y="2628900"/>
          <p14:tracePt t="107991" x="10637838" y="2628900"/>
          <p14:tracePt t="107999" x="10668000" y="2628900"/>
          <p14:tracePt t="108007" x="10682288" y="2628900"/>
          <p14:tracePt t="108015" x="10712450" y="2628900"/>
          <p14:tracePt t="108024" x="10728325" y="2628900"/>
          <p14:tracePt t="108031" x="10742613" y="2628900"/>
          <p14:tracePt t="108041" x="10756900" y="2628900"/>
          <p14:tracePt t="108048" x="10772775" y="2628900"/>
          <p14:tracePt t="108057" x="10787063" y="2628900"/>
          <p14:tracePt t="108073" x="10802938" y="2628900"/>
          <p14:tracePt t="108081" x="10817225" y="2628900"/>
          <p14:tracePt t="108097" x="10817225" y="2644775"/>
          <p14:tracePt t="108106" x="10833100" y="2644775"/>
          <p14:tracePt t="108123" x="10833100" y="2659063"/>
          <p14:tracePt t="108140" x="10847388" y="2659063"/>
          <p14:tracePt t="108156" x="10847388" y="2674938"/>
          <p14:tracePt t="108163" x="10861675" y="2674938"/>
          <p14:tracePt t="108195" x="10861675" y="2689225"/>
          <p14:tracePt t="108220" x="10877550" y="2689225"/>
          <p14:tracePt t="108236" x="10877550" y="2705100"/>
          <p14:tracePt t="108270" x="10877550" y="2719388"/>
          <p14:tracePt t="108294" x="10877550" y="2733675"/>
          <p14:tracePt t="108301" x="10877550" y="2749550"/>
          <p14:tracePt t="108310" x="10877550" y="2763838"/>
          <p14:tracePt t="108318" x="10877550" y="2794000"/>
          <p14:tracePt t="108326" x="10877550" y="2824163"/>
          <p14:tracePt t="108334" x="10877550" y="2838450"/>
          <p14:tracePt t="108343" x="10877550" y="2882900"/>
          <p14:tracePt t="108351" x="10877550" y="2928938"/>
          <p14:tracePt t="108359" x="10877550" y="2973388"/>
          <p14:tracePt t="108367" x="10877550" y="3017838"/>
          <p14:tracePt t="108375" x="10877550" y="3078163"/>
          <p14:tracePt t="108383" x="10877550" y="3136900"/>
          <p14:tracePt t="108391" x="10847388" y="3197225"/>
          <p14:tracePt t="108399" x="10833100" y="3257550"/>
          <p14:tracePt t="108408" x="10817225" y="3332163"/>
          <p14:tracePt t="108416" x="10802938" y="3421063"/>
          <p14:tracePt t="108424" x="10756900" y="3495675"/>
          <p14:tracePt t="108433" x="10742613" y="3586163"/>
          <p14:tracePt t="108440" x="10712450" y="3690938"/>
          <p14:tracePt t="108448" x="10668000" y="3795713"/>
          <p14:tracePt t="108457" x="10637838" y="3898900"/>
          <p14:tracePt t="108465" x="10607675" y="3975100"/>
          <p14:tracePt t="108476" x="10563225" y="4064000"/>
          <p14:tracePt t="108481" x="10533063" y="4138613"/>
          <p14:tracePt t="108489" x="10488613" y="4198938"/>
          <p14:tracePt t="108498" x="10444163" y="4257675"/>
          <p14:tracePt t="108506" x="10414000" y="4303713"/>
          <p14:tracePt t="108514" x="10369550" y="4362450"/>
          <p14:tracePt t="108522" x="10325100" y="4392613"/>
          <p14:tracePt t="108531" x="10279063" y="4452938"/>
          <p14:tracePt t="108538" x="10234613" y="4497388"/>
          <p14:tracePt t="108547" x="10174288" y="4557713"/>
          <p14:tracePt t="108555" x="10129838" y="4602163"/>
          <p14:tracePt t="108564" x="10010775" y="4691063"/>
          <p14:tracePt t="108571" x="9966325" y="4737100"/>
          <p14:tracePt t="108580" x="9861550" y="4795838"/>
          <p14:tracePt t="108587" x="9786938" y="4856163"/>
          <p14:tracePt t="108596" x="9682163" y="4914900"/>
          <p14:tracePt t="108604" x="9591675" y="4975225"/>
          <p14:tracePt t="108612" x="9502775" y="5035550"/>
          <p14:tracePt t="108620" x="9398000" y="5094288"/>
          <p14:tracePt t="108628" x="9309100" y="5154613"/>
          <p14:tracePt t="108636" x="9204325" y="5199063"/>
          <p14:tracePt t="108645" x="9113838" y="5259388"/>
          <p14:tracePt t="108653" x="9024938" y="5289550"/>
          <p14:tracePt t="108661" x="8934450" y="5334000"/>
          <p14:tracePt t="108669" x="8859838" y="5364163"/>
          <p14:tracePt t="108677" x="8785225" y="5394325"/>
          <p14:tracePt t="108685" x="8710613" y="5422900"/>
          <p14:tracePt t="108697" x="8650288" y="5438775"/>
          <p14:tracePt t="108702" x="8575675" y="5453063"/>
          <p14:tracePt t="108710" x="8516938" y="5453063"/>
          <p14:tracePt t="108719" x="8456613" y="5468938"/>
          <p14:tracePt t="108726" x="8412163" y="5468938"/>
          <p14:tracePt t="108735" x="8396288" y="5483225"/>
          <p14:tracePt t="108743" x="8351838" y="5483225"/>
          <p14:tracePt t="108753" x="8307388" y="5483225"/>
          <p14:tracePt t="108759" x="8262938" y="5483225"/>
          <p14:tracePt t="108769" x="8232775" y="5483225"/>
          <p14:tracePt t="108775" x="8202613" y="5483225"/>
          <p14:tracePt t="108785" x="8172450" y="5483225"/>
          <p14:tracePt t="108792" x="8158163" y="5483225"/>
          <p14:tracePt t="108802" x="8128000" y="5483225"/>
          <p14:tracePt t="108808" x="8113713" y="5483225"/>
          <p14:tracePt t="108817" x="8097838" y="5483225"/>
          <p14:tracePt t="108833" x="8083550" y="5483225"/>
          <p14:tracePt t="108841" x="8067675" y="5483225"/>
          <p14:tracePt t="108858" x="8067675" y="5468938"/>
          <p14:tracePt t="108874" x="8053388" y="5468938"/>
          <p14:tracePt t="109178" x="8053388" y="5453063"/>
          <p14:tracePt t="111140" x="8067675" y="5453063"/>
          <p14:tracePt t="111172" x="8067675" y="5438775"/>
          <p14:tracePt t="111188" x="8083550" y="5438775"/>
          <p14:tracePt t="111230" x="8097838" y="5422900"/>
          <p14:tracePt t="111269" x="8113713" y="5422900"/>
          <p14:tracePt t="111277" x="8113713" y="5408613"/>
          <p14:tracePt t="111338" x="8128000" y="5408613"/>
          <p14:tracePt t="111556" x="8128000" y="5394325"/>
          <p14:tracePt t="111573" x="8142288" y="5364163"/>
          <p14:tracePt t="111581" x="8172450" y="5334000"/>
          <p14:tracePt t="111589" x="8202613" y="5289550"/>
          <p14:tracePt t="111597" x="8293100" y="5199063"/>
          <p14:tracePt t="111605" x="8382000" y="5110163"/>
          <p14:tracePt t="111613" x="8486775" y="5019675"/>
          <p14:tracePt t="111621" x="8605838" y="4900613"/>
          <p14:tracePt t="111629" x="8755063" y="4781550"/>
          <p14:tracePt t="111637" x="8920163" y="4646613"/>
          <p14:tracePt t="111646" x="9113838" y="4497388"/>
          <p14:tracePt t="111655" x="9309100" y="4362450"/>
          <p14:tracePt t="111662" x="9532938" y="4198938"/>
          <p14:tracePt t="111670" x="9726613" y="4064000"/>
          <p14:tracePt t="111678" x="9950450" y="3914775"/>
          <p14:tracePt t="111686" x="10174288" y="3765550"/>
          <p14:tracePt t="111695" x="10248900" y="3721100"/>
          <p14:tracePt t="111703" x="10399713" y="3630613"/>
          <p14:tracePt t="111711" x="10518775" y="3541713"/>
          <p14:tracePt t="111719" x="10563225" y="3511550"/>
          <p14:tracePt t="111727" x="10698163" y="3406775"/>
          <p14:tracePt t="111735" x="10756900" y="3376613"/>
          <p14:tracePt t="111744" x="10787063" y="3362325"/>
          <p14:tracePt t="111755" x="10817225" y="3332163"/>
          <p14:tracePt t="111760" x="10861675" y="3302000"/>
          <p14:tracePt t="111768" x="10891838" y="3287713"/>
          <p14:tracePt t="111777" x="10907713" y="3271838"/>
          <p14:tracePt t="111784" x="10922000" y="3257550"/>
          <p14:tracePt t="111794" x="10936288" y="3241675"/>
          <p14:tracePt t="111801" x="10952163" y="3241675"/>
          <p14:tracePt t="111817" x="10966450" y="3241675"/>
          <p14:tracePt t="111825" x="10966450" y="3227388"/>
          <p14:tracePt t="111842" x="10982325" y="3227388"/>
          <p14:tracePt t="112000" x="10966450" y="3227388"/>
          <p14:tracePt t="112040" x="10952163" y="3227388"/>
          <p14:tracePt t="112056" x="10936288" y="3227388"/>
          <p14:tracePt t="112064" x="10922000" y="3227388"/>
          <p14:tracePt t="112080" x="10907713" y="3227388"/>
          <p14:tracePt t="112088" x="10891838" y="3227388"/>
          <p14:tracePt t="112104" x="10877550" y="3227388"/>
          <p14:tracePt t="112120" x="10861675" y="3227388"/>
          <p14:tracePt t="112137" x="10847388" y="3213100"/>
          <p14:tracePt t="112163" x="10833100" y="3197225"/>
          <p14:tracePt t="112186" x="10817225" y="3182938"/>
          <p14:tracePt t="112195" x="10802938" y="3167063"/>
          <p14:tracePt t="112202" x="10787063" y="3152775"/>
          <p14:tracePt t="112210" x="10772775" y="3136900"/>
          <p14:tracePt t="112218" x="10756900" y="3122613"/>
          <p14:tracePt t="112226" x="10742613" y="3108325"/>
          <p14:tracePt t="112234" x="10728325" y="3092450"/>
          <p14:tracePt t="112242" x="10712450" y="3078163"/>
          <p14:tracePt t="112255" x="10698163" y="3078163"/>
          <p14:tracePt t="112259" x="10682288" y="3062288"/>
          <p14:tracePt t="112267" x="10682288" y="3048000"/>
          <p14:tracePt t="112284" x="10668000" y="3048000"/>
          <p14:tracePt t="112300" x="10668000" y="3033713"/>
          <p14:tracePt t="112325" x="10653713" y="3033713"/>
          <p14:tracePt t="112343" x="10653713" y="3017838"/>
          <p14:tracePt t="112366" x="10637838" y="3017838"/>
          <p14:tracePt t="112374" x="10637838" y="3003550"/>
          <p14:tracePt t="112399" x="10623550" y="3003550"/>
          <p14:tracePt t="112432" x="10623550" y="2987675"/>
          <p14:tracePt t="112448" x="10607675" y="2987675"/>
          <p14:tracePt t="112514" x="10607675" y="2973388"/>
          <p14:tracePt t="112529" x="10593388" y="2973388"/>
          <p14:tracePt t="112595" x="10593388" y="2959100"/>
          <p14:tracePt t="112687" x="10593388" y="2943225"/>
          <p14:tracePt t="112702" x="10607675" y="2943225"/>
          <p14:tracePt t="112726" x="10607675" y="2928938"/>
          <p14:tracePt t="112734" x="10623550" y="2928938"/>
          <p14:tracePt t="112750" x="10637838" y="2898775"/>
          <p14:tracePt t="112758" x="10668000" y="2868613"/>
          <p14:tracePt t="112767" x="10682288" y="2838450"/>
          <p14:tracePt t="112774" x="10698163" y="2808288"/>
          <p14:tracePt t="112783" x="10728325" y="2779713"/>
          <p14:tracePt t="112790" x="10756900" y="2749550"/>
          <p14:tracePt t="112798" x="10772775" y="2719388"/>
          <p14:tracePt t="112807" x="10787063" y="2705100"/>
          <p14:tracePt t="112815" x="10802938" y="2689225"/>
          <p14:tracePt t="112823" x="10817225" y="2689225"/>
          <p14:tracePt t="112831" x="10833100" y="2674938"/>
          <p14:tracePt t="112839" x="10847388" y="2674938"/>
          <p14:tracePt t="112864" x="10861675" y="2674938"/>
          <p14:tracePt t="112908" x="10877550" y="2674938"/>
          <p14:tracePt t="112924" x="10877550" y="2689225"/>
          <p14:tracePt t="113006" x="10877550" y="2705100"/>
          <p14:tracePt t="116373" x="10891838" y="2705100"/>
          <p14:tracePt t="116383" x="10907713" y="2705100"/>
          <p14:tracePt t="116389" x="10922000" y="2705100"/>
          <p14:tracePt t="116395" x="10936288" y="2705100"/>
          <p14:tracePt t="116402" x="10952163" y="2705100"/>
          <p14:tracePt t="116412" x="10966450" y="2705100"/>
          <p14:tracePt t="116427" x="10982325" y="2705100"/>
          <p14:tracePt t="116444" x="10996613" y="2719388"/>
          <p14:tracePt t="116478" x="11010900" y="2719388"/>
          <p14:tracePt t="116535" x="11010900" y="2733675"/>
          <p14:tracePt t="121114" x="11010900" y="2719388"/>
          <p14:tracePt t="121230" x="11026775" y="2719388"/>
          <p14:tracePt t="121252" x="11041063" y="2719388"/>
          <p14:tracePt t="121260" x="11056938" y="2719388"/>
          <p14:tracePt t="121268" x="11071225" y="2719388"/>
          <p14:tracePt t="121276" x="11101388" y="2719388"/>
          <p14:tracePt t="121284" x="11145838" y="2719388"/>
          <p14:tracePt t="121292" x="11161713" y="2719388"/>
          <p14:tracePt t="121301" x="11190288" y="2719388"/>
          <p14:tracePt t="121309" x="11236325" y="2719388"/>
          <p14:tracePt t="121317" x="11264900" y="2719388"/>
          <p14:tracePt t="121326" x="11295063" y="2719388"/>
          <p14:tracePt t="121333" x="11310938" y="2719388"/>
          <p14:tracePt t="121342" x="11325225" y="2719388"/>
          <p14:tracePt t="121349" x="11341100" y="2719388"/>
          <p14:tracePt t="121358" x="11341100" y="2733675"/>
          <p14:tracePt t="121365" x="11355388" y="2733675"/>
          <p14:tracePt t="124435" x="11369675" y="2733675"/>
          <p14:tracePt t="124467" x="11385550" y="2733675"/>
          <p14:tracePt t="124475" x="11399838" y="2733675"/>
          <p14:tracePt t="124482" x="11415713" y="2733675"/>
          <p14:tracePt t="124490" x="11430000" y="2749550"/>
          <p14:tracePt t="124499" x="11444288" y="2749550"/>
          <p14:tracePt t="124506" x="11474450" y="2749550"/>
          <p14:tracePt t="124515" x="11490325" y="2763838"/>
          <p14:tracePt t="124522" x="11504613" y="2763838"/>
          <p14:tracePt t="124532" x="11518900" y="2779713"/>
          <p14:tracePt t="124538" x="11534775" y="2779713"/>
          <p14:tracePt t="124548" x="11549063" y="2794000"/>
          <p14:tracePt t="124564" x="11564938" y="2808288"/>
          <p14:tracePt t="124581" x="11579225" y="2808288"/>
          <p14:tracePt t="124588" x="11579225" y="2824163"/>
          <p14:tracePt t="124613" x="11595100" y="2824163"/>
          <p14:tracePt t="124656" x="11595100" y="2838450"/>
          <p14:tracePt t="127125" x="11579225" y="2838450"/>
          <p14:tracePt t="127148" x="11579225" y="2854325"/>
          <p14:tracePt t="127155" x="11564938" y="2854325"/>
          <p14:tracePt t="127190" x="11549063" y="2854325"/>
          <p14:tracePt t="127204" x="11534775" y="2868613"/>
          <p14:tracePt t="127230" x="11518900" y="2868613"/>
          <p14:tracePt t="127237" x="11518900" y="2882900"/>
          <p14:tracePt t="127245" x="11504613" y="2882900"/>
          <p14:tracePt t="127262" x="11490325" y="2882900"/>
          <p14:tracePt t="127270" x="11490325" y="2898775"/>
          <p14:tracePt t="127278" x="11474450" y="2898775"/>
          <p14:tracePt t="127286" x="11460163" y="2898775"/>
          <p14:tracePt t="127294" x="11444288" y="2898775"/>
          <p14:tracePt t="127304" x="11444288" y="2913063"/>
          <p14:tracePt t="127310" x="11430000" y="2913063"/>
          <p14:tracePt t="127327" x="11415713" y="2913063"/>
          <p14:tracePt t="127343" x="11399838" y="2913063"/>
          <p14:tracePt t="127354" x="11399838" y="2928938"/>
          <p14:tracePt t="127360" x="11385550" y="2928938"/>
          <p14:tracePt t="127376" x="11369675" y="2928938"/>
          <p14:tracePt t="127393" x="11355388" y="2928938"/>
          <p14:tracePt t="127401" x="11355388" y="2943225"/>
          <p14:tracePt t="127409" x="11341100" y="2943225"/>
          <p14:tracePt t="127417" x="11325225" y="2943225"/>
          <p14:tracePt t="127438" x="11310938" y="2943225"/>
          <p14:tracePt t="127442" x="11295063" y="2943225"/>
          <p14:tracePt t="127450" x="11280775" y="2943225"/>
          <p14:tracePt t="127466" x="11264900" y="2943225"/>
          <p14:tracePt t="127476" x="11250613" y="2943225"/>
          <p14:tracePt t="127482" x="11236325" y="2943225"/>
          <p14:tracePt t="127491" x="11220450" y="2943225"/>
          <p14:tracePt t="127509" x="11206163" y="2943225"/>
          <p14:tracePt t="127515" x="11190288" y="2943225"/>
          <p14:tracePt t="127525" x="11176000" y="2943225"/>
          <p14:tracePt t="127540" x="11161713" y="2943225"/>
          <p14:tracePt t="127548" x="11145838" y="2943225"/>
          <p14:tracePt t="127556" x="11131550" y="2943225"/>
          <p14:tracePt t="127564" x="11115675" y="2943225"/>
          <p14:tracePt t="127580" x="11101388" y="2943225"/>
          <p14:tracePt t="127588" x="11087100" y="2943225"/>
          <p14:tracePt t="127605" x="11071225" y="2943225"/>
          <p14:tracePt t="127621" x="11056938" y="2943225"/>
          <p14:tracePt t="127638" x="11041063" y="2943225"/>
          <p14:tracePt t="127646" x="11026775" y="2943225"/>
          <p14:tracePt t="127671" x="11010900" y="2943225"/>
          <p14:tracePt t="127687" x="10996613" y="2943225"/>
          <p14:tracePt t="127712" x="10982325" y="2943225"/>
          <p14:tracePt t="127738" x="10966450" y="2943225"/>
          <p14:tracePt t="127754" x="10966450" y="2928938"/>
          <p14:tracePt t="127769" x="10952163" y="2928938"/>
          <p14:tracePt t="127803" x="10936288" y="2928938"/>
          <p14:tracePt t="127845" x="10922000" y="2928938"/>
          <p14:tracePt t="127928" x="10907713" y="2928938"/>
          <p14:tracePt t="128009" x="10891838" y="2928938"/>
          <p14:tracePt t="128036" x="10891838" y="2913063"/>
          <p14:tracePt t="128082" x="10877550" y="2913063"/>
          <p14:tracePt t="128121" x="10861675" y="2913063"/>
          <p14:tracePt t="128137" x="10847388" y="2913063"/>
          <p14:tracePt t="128154" x="10833100" y="2913063"/>
          <p14:tracePt t="128162" x="10817225" y="2913063"/>
          <p14:tracePt t="128178" x="10787063" y="2898775"/>
          <p14:tracePt t="128187" x="10772775" y="2898775"/>
          <p14:tracePt t="128196" x="10756900" y="2898775"/>
          <p14:tracePt t="128202" x="10728325" y="2882900"/>
          <p14:tracePt t="128210" x="10712450" y="2882900"/>
          <p14:tracePt t="128218" x="10698163" y="2882900"/>
          <p14:tracePt t="128227" x="10668000" y="2868613"/>
          <p14:tracePt t="128235" x="10653713" y="2854325"/>
          <p14:tracePt t="128243" x="10623550" y="2854325"/>
          <p14:tracePt t="128251" x="10593388" y="2854325"/>
          <p14:tracePt t="128259" x="10563225" y="2838450"/>
          <p14:tracePt t="128268" x="10548938" y="2838450"/>
          <p14:tracePt t="128275" x="10518775" y="2824163"/>
          <p14:tracePt t="128284" x="10488613" y="2808288"/>
          <p14:tracePt t="128292" x="10474325" y="2794000"/>
          <p14:tracePt t="128301" x="10444163" y="2794000"/>
          <p14:tracePt t="128308" x="10414000" y="2779713"/>
          <p14:tracePt t="128317" x="10383838" y="2763838"/>
          <p14:tracePt t="128325" x="10369550" y="2763838"/>
          <p14:tracePt t="128334" x="10339388" y="2749550"/>
          <p14:tracePt t="128341" x="10325100" y="2733675"/>
          <p14:tracePt t="128350" x="10294938" y="2719388"/>
          <p14:tracePt t="128357" x="10279063" y="2705100"/>
          <p14:tracePt t="128367" x="10264775" y="2689225"/>
          <p14:tracePt t="128374" x="10248900" y="2674938"/>
          <p14:tracePt t="128382" x="10234613" y="2659063"/>
          <p14:tracePt t="128390" x="10220325" y="2644775"/>
          <p14:tracePt t="128398" x="10204450" y="2628900"/>
          <p14:tracePt t="128406" x="10204450" y="2614613"/>
          <p14:tracePt t="128415" x="10190163" y="2614613"/>
          <p14:tracePt t="128423" x="10190163" y="2600325"/>
          <p14:tracePt t="128431" x="10174288" y="2584450"/>
          <p14:tracePt t="128447" x="10174288" y="2570163"/>
          <p14:tracePt t="128455" x="10160000" y="2570163"/>
          <p14:tracePt t="128473" x="10160000" y="2554288"/>
          <p14:tracePt t="128497" x="10145713" y="2540000"/>
          <p14:tracePt t="128532" x="10145713" y="2525713"/>
          <p14:tracePt t="128590" x="10145713" y="2509838"/>
          <p14:tracePt t="128801" x="10160000" y="2509838"/>
          <p14:tracePt t="128825" x="10174288" y="2509838"/>
          <p14:tracePt t="128832" x="10204450" y="2509838"/>
          <p14:tracePt t="128842" x="10234613" y="2509838"/>
          <p14:tracePt t="128848" x="10279063" y="2509838"/>
          <p14:tracePt t="128857" x="10339388" y="2509838"/>
          <p14:tracePt t="128864" x="10399713" y="2509838"/>
          <p14:tracePt t="128873" x="10474325" y="2495550"/>
          <p14:tracePt t="128881" x="10548938" y="2479675"/>
          <p14:tracePt t="128889" x="10623550" y="2465388"/>
          <p14:tracePt t="128897" x="10698163" y="2451100"/>
          <p14:tracePt t="128905" x="10772775" y="2451100"/>
          <p14:tracePt t="128914" x="10861675" y="2435225"/>
          <p14:tracePt t="128922" x="10936288" y="2435225"/>
          <p14:tracePt t="128930" x="11010900" y="2435225"/>
          <p14:tracePt t="128938" x="11041063" y="2435225"/>
          <p14:tracePt t="128947" x="11115675" y="2435225"/>
          <p14:tracePt t="128954" x="11161713" y="2435225"/>
          <p14:tracePt t="128964" x="11206163" y="2435225"/>
          <p14:tracePt t="128971" x="11250613" y="2435225"/>
          <p14:tracePt t="128980" x="11280775" y="2435225"/>
          <p14:tracePt t="128987" x="11310938" y="2435225"/>
          <p14:tracePt t="128996" x="11325225" y="2435225"/>
          <p14:tracePt t="129003" x="11341100" y="2435225"/>
          <p14:tracePt t="129013" x="11355388" y="2435225"/>
          <p14:tracePt t="129028" x="11369675" y="2435225"/>
          <p14:tracePt t="129045" x="11385550" y="2435225"/>
          <p14:tracePt t="129178" x="11385550" y="2451100"/>
          <p14:tracePt t="129376" x="11385550" y="2465388"/>
          <p14:tracePt t="129431" x="11399838" y="2465388"/>
          <p14:tracePt t="129446" x="11415713" y="2465388"/>
          <p14:tracePt t="129453" x="11444288" y="2479675"/>
          <p14:tracePt t="129463" x="11460163" y="2479675"/>
          <p14:tracePt t="129470" x="11474450" y="2495550"/>
          <p14:tracePt t="129479" x="11504613" y="2495550"/>
          <p14:tracePt t="129486" x="11518900" y="2509838"/>
          <p14:tracePt t="129494" x="11549063" y="2509838"/>
          <p14:tracePt t="129502" x="11579225" y="2525713"/>
          <p14:tracePt t="129510" x="11595100" y="2525713"/>
          <p14:tracePt t="129518" x="11609388" y="2525713"/>
          <p14:tracePt t="129527" x="11623675" y="2540000"/>
          <p14:tracePt t="129551" x="11639550" y="2540000"/>
          <p14:tracePt t="129585" x="11653838" y="2540000"/>
          <p14:tracePt t="129620" x="11653838" y="2554288"/>
          <p14:tracePt t="130526" x="11639550" y="2554288"/>
          <p14:tracePt t="130634" x="11639550" y="2570163"/>
          <p14:tracePt t="130673" x="11623675" y="2570163"/>
          <p14:tracePt t="130838" x="11609388" y="2570163"/>
          <p14:tracePt t="130852" x="11595100" y="2570163"/>
          <p14:tracePt t="130870" x="11579225" y="2584450"/>
          <p14:tracePt t="130878" x="11534775" y="2600325"/>
          <p14:tracePt t="130884" x="11430000" y="2674938"/>
          <p14:tracePt t="130893" x="11341100" y="2733675"/>
          <p14:tracePt t="130901" x="11220450" y="2824163"/>
          <p14:tracePt t="130909" x="11056938" y="2928938"/>
          <p14:tracePt t="130917" x="10756900" y="3167063"/>
          <p14:tracePt t="130925" x="10502900" y="3346450"/>
          <p14:tracePt t="130933" x="10234613" y="3556000"/>
          <p14:tracePt t="130941" x="9936163" y="3779838"/>
          <p14:tracePt t="130949" x="9621838" y="4033838"/>
          <p14:tracePt t="130957" x="9293225" y="4287838"/>
          <p14:tracePt t="130966" x="9144000" y="4406900"/>
          <p14:tracePt t="130974" x="8875713" y="4616450"/>
          <p14:tracePt t="130982" x="8621713" y="4826000"/>
          <p14:tracePt t="130990" x="8396288" y="5005388"/>
          <p14:tracePt t="130998" x="8307388" y="5065713"/>
          <p14:tracePt t="131007" x="8142288" y="5184775"/>
          <p14:tracePt t="131015" x="8023225" y="5273675"/>
          <p14:tracePt t="131023" x="7978775" y="5303838"/>
          <p14:tracePt t="131031" x="7904163" y="5348288"/>
          <p14:tracePt t="131039" x="7843838" y="5394325"/>
          <p14:tracePt t="131048" x="7799388" y="5422900"/>
          <p14:tracePt t="131056" x="7769225" y="5438775"/>
          <p14:tracePt t="131065" x="7739063" y="5453063"/>
          <p14:tracePt t="131073" x="7708900" y="5468938"/>
          <p14:tracePt t="131081" x="7694613" y="5468938"/>
          <p14:tracePt t="131089" x="7680325" y="5483225"/>
          <p14:tracePt t="131097" x="7664450" y="5483225"/>
          <p14:tracePt t="131106" x="7634288" y="5483225"/>
          <p14:tracePt t="131113" x="7620000" y="5499100"/>
          <p14:tracePt t="131122" x="7605713" y="5499100"/>
          <p14:tracePt t="131130" x="7589838" y="5513388"/>
          <p14:tracePt t="131138" x="7559675" y="5513388"/>
          <p14:tracePt t="131146" x="7545388" y="5527675"/>
          <p14:tracePt t="131155" x="7515225" y="5543550"/>
          <p14:tracePt t="131162" x="7500938" y="5557838"/>
          <p14:tracePt t="131171" x="7454900" y="5573713"/>
          <p14:tracePt t="131179" x="7426325" y="5602288"/>
          <p14:tracePt t="131188" x="7396163" y="5618163"/>
          <p14:tracePt t="131195" x="7366000" y="5648325"/>
          <p14:tracePt t="131204" x="7321550" y="5676900"/>
          <p14:tracePt t="131211" x="7291388" y="5707063"/>
          <p14:tracePt t="131220" x="7261225" y="5722938"/>
          <p14:tracePt t="131227" x="7231063" y="5753100"/>
          <p14:tracePt t="131237" x="7186613" y="5767388"/>
          <p14:tracePt t="131244" x="7156450" y="5797550"/>
          <p14:tracePt t="131254" x="7126288" y="5811838"/>
          <p14:tracePt t="131260" x="7097713" y="5827713"/>
          <p14:tracePt t="131270" x="7081838" y="5842000"/>
          <p14:tracePt t="131276" x="7051675" y="5842000"/>
          <p14:tracePt t="131286" x="7037388" y="5856288"/>
          <p14:tracePt t="131293" x="7023100" y="5856288"/>
          <p14:tracePt t="131303" x="7007225" y="5872163"/>
          <p14:tracePt t="131309" x="6992938" y="5872163"/>
          <p14:tracePt t="131319" x="6977063" y="5872163"/>
          <p14:tracePt t="131325" x="6962775" y="5886450"/>
          <p14:tracePt t="131525" x="6962775" y="5872163"/>
          <p14:tracePt t="131583" x="6962775" y="5856288"/>
          <p14:tracePt t="131632" x="6962775" y="5842000"/>
          <p14:tracePt t="131934" x="6977063" y="5842000"/>
          <p14:tracePt t="131975" x="6977063" y="5827713"/>
          <p14:tracePt t="131989" x="6992938" y="5811838"/>
          <p14:tracePt t="131997" x="6992938" y="5781675"/>
          <p14:tracePt t="132005" x="6992938" y="5767388"/>
          <p14:tracePt t="132013" x="7007225" y="5737225"/>
          <p14:tracePt t="132021" x="7023100" y="5707063"/>
          <p14:tracePt t="132029" x="7023100" y="5676900"/>
          <p14:tracePt t="132037" x="7037388" y="5648325"/>
          <p14:tracePt t="132045" x="7051675" y="5618163"/>
          <p14:tracePt t="132053" x="7067550" y="5588000"/>
          <p14:tracePt t="132062" x="7081838" y="5557838"/>
          <p14:tracePt t="132069" x="7097713" y="5527675"/>
          <p14:tracePt t="132078" x="7097713" y="5513388"/>
          <p14:tracePt t="132086" x="7097713" y="5483225"/>
          <p14:tracePt t="132094" x="7112000" y="5468938"/>
          <p14:tracePt t="132111" x="7112000" y="5453063"/>
          <p14:tracePt t="132127" x="7112000" y="5438775"/>
          <p14:tracePt t="132169" x="7097713" y="5438775"/>
          <p14:tracePt t="132176" x="7097713" y="5422900"/>
          <p14:tracePt t="132193" x="7081838" y="5422900"/>
          <p14:tracePt t="132201" x="7067550" y="5408613"/>
          <p14:tracePt t="132209" x="7051675" y="5408613"/>
          <p14:tracePt t="132217" x="7037388" y="5408613"/>
          <p14:tracePt t="132226" x="7037388" y="5394325"/>
          <p14:tracePt t="132238" x="7023100" y="5378450"/>
          <p14:tracePt t="132244" x="7007225" y="5364163"/>
          <p14:tracePt t="132250" x="6992938" y="5348288"/>
          <p14:tracePt t="132259" x="6977063" y="5334000"/>
          <p14:tracePt t="132266" x="6962775" y="5334000"/>
          <p14:tracePt t="132276" x="6946900" y="5319713"/>
          <p14:tracePt t="132282" x="6932613" y="5303838"/>
          <p14:tracePt t="132292" x="6932613" y="5289550"/>
          <p14:tracePt t="132299" x="6918325" y="5273675"/>
          <p14:tracePt t="132308" x="6902450" y="5259388"/>
          <p14:tracePt t="132332" x="6902450" y="5245100"/>
          <p14:tracePt t="132596" x="6918325" y="5245100"/>
          <p14:tracePt t="132604" x="6932613" y="5259388"/>
          <p14:tracePt t="132611" x="6992938" y="5273675"/>
          <p14:tracePt t="132618" x="7051675" y="5273675"/>
          <p14:tracePt t="132626" x="7156450" y="5289550"/>
          <p14:tracePt t="132634" x="7216775" y="5289550"/>
          <p14:tracePt t="132642" x="7335838" y="5289550"/>
          <p14:tracePt t="132650" x="7440613" y="5303838"/>
          <p14:tracePt t="132658" x="7559675" y="5319713"/>
          <p14:tracePt t="132666" x="7680325" y="5319713"/>
          <p14:tracePt t="132675" x="7769225" y="5319713"/>
          <p14:tracePt t="132683" x="7813675" y="5319713"/>
          <p14:tracePt t="132691" x="7888288" y="5319713"/>
          <p14:tracePt t="132700" x="7934325" y="5334000"/>
          <p14:tracePt t="132708" x="7962900" y="5334000"/>
          <p14:tracePt t="132716" x="7978775" y="5334000"/>
          <p14:tracePt t="132724" x="8008938" y="5334000"/>
          <p14:tracePt t="132741" x="8023225" y="5334000"/>
          <p14:tracePt t="138366" x="8023225" y="5289550"/>
          <p14:tracePt t="138375" x="8023225" y="5140325"/>
          <p14:tracePt t="138382" x="8053388" y="4991100"/>
          <p14:tracePt t="138390" x="8067675" y="4856163"/>
          <p14:tracePt t="138398" x="8097838" y="4660900"/>
          <p14:tracePt t="138406" x="8142288" y="4422775"/>
          <p14:tracePt t="138414" x="8172450" y="4168775"/>
          <p14:tracePt t="138422" x="8202613" y="3929063"/>
          <p14:tracePt t="138430" x="8232775" y="3690938"/>
          <p14:tracePt t="138439" x="8247063" y="3481388"/>
          <p14:tracePt t="138447" x="8262938" y="3390900"/>
          <p14:tracePt t="138455" x="8277225" y="3227388"/>
          <p14:tracePt t="138463" x="8293100" y="3078163"/>
          <p14:tracePt t="138471" x="8293100" y="3033713"/>
          <p14:tracePt t="138479" x="8307388" y="2943225"/>
          <p14:tracePt t="138488" x="8307388" y="2882900"/>
          <p14:tracePt t="138496" x="8321675" y="2838450"/>
          <p14:tracePt t="138504" x="8321675" y="2808288"/>
          <p14:tracePt t="138512" x="8321675" y="2779713"/>
          <p14:tracePt t="138521" x="8321675" y="2763838"/>
          <p14:tracePt t="138529" x="8321675" y="2749550"/>
          <p14:tracePt t="138545" x="8321675" y="2733675"/>
          <p14:tracePt t="138570" x="8321675" y="2719388"/>
          <p14:tracePt t="138594" x="8321675" y="2705100"/>
          <p14:tracePt t="138602" x="8307388" y="2705100"/>
          <p14:tracePt t="138619" x="8307388" y="2689225"/>
          <p14:tracePt t="138635" x="8307388" y="2674938"/>
          <p14:tracePt t="138643" x="8293100" y="2659063"/>
          <p14:tracePt t="138651" x="8293100" y="2628900"/>
          <p14:tracePt t="138660" x="8277225" y="2584450"/>
          <p14:tracePt t="138668" x="8277225" y="2554288"/>
          <p14:tracePt t="138676" x="8262938" y="2525713"/>
          <p14:tracePt t="138684" x="8247063" y="2495550"/>
          <p14:tracePt t="138692" x="8247063" y="2465388"/>
          <p14:tracePt t="138700" x="8232775" y="2451100"/>
          <p14:tracePt t="138708" x="8232775" y="2420938"/>
          <p14:tracePt t="138717" x="8216900" y="2405063"/>
          <p14:tracePt t="138725" x="8216900" y="2390775"/>
          <p14:tracePt t="138750" x="8202613" y="2390775"/>
          <p14:tracePt t="138775" x="8188325" y="2390775"/>
          <p14:tracePt t="138793" x="8172450" y="2390775"/>
          <p14:tracePt t="138815" x="8158163" y="2390775"/>
          <p14:tracePt t="138840" x="8142288" y="2390775"/>
          <p14:tracePt t="138858" x="8128000" y="2390775"/>
          <p14:tracePt t="138864" x="8128000" y="2405063"/>
          <p14:tracePt t="138889" x="8113713" y="2405063"/>
          <p14:tracePt t="138897" x="8113713" y="2420938"/>
          <p14:tracePt t="138914" x="8097838" y="2420938"/>
          <p14:tracePt t="138930" x="8083550" y="2435225"/>
          <p14:tracePt t="138955" x="8067675" y="2451100"/>
          <p14:tracePt t="138995" x="8053388" y="2451100"/>
          <p14:tracePt t="139012" x="8053388" y="2465388"/>
          <p14:tracePt t="142754" x="8067675" y="2390775"/>
          <p14:tracePt t="142762" x="8128000" y="2255838"/>
          <p14:tracePt t="142769" x="8216900" y="2092325"/>
          <p14:tracePt t="142777" x="8337550" y="1866900"/>
          <p14:tracePt t="142784" x="8486775" y="1568450"/>
          <p14:tracePt t="142792" x="8666163" y="1255713"/>
          <p14:tracePt t="142800" x="8875713" y="911225"/>
          <p14:tracePt t="142808" x="9069388" y="582613"/>
          <p14:tracePt t="142816" x="9188450" y="433388"/>
          <p14:tracePt t="142825" x="9383713" y="165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0D73-7969-E843-B5A8-816EB0435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2" y="-287441"/>
            <a:ext cx="717082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Evolution of the 2013-2016 event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57BB97-5DB8-BA4D-9E8E-D3C435E6AB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3425"/>
          <a:stretch/>
        </p:blipFill>
        <p:spPr>
          <a:xfrm>
            <a:off x="721895" y="1180813"/>
            <a:ext cx="11156158" cy="27331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B95985-EEB4-754C-8FEA-C104E8C322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" t="52973" r="-206" b="452"/>
          <a:stretch/>
        </p:blipFill>
        <p:spPr>
          <a:xfrm>
            <a:off x="836442" y="3877822"/>
            <a:ext cx="11156158" cy="2733105"/>
          </a:xfrm>
          <a:prstGeom prst="rect">
            <a:avLst/>
          </a:prstGeom>
        </p:spPr>
      </p:pic>
      <p:sp>
        <p:nvSpPr>
          <p:cNvPr id="29" name="Google Shape;258;p11">
            <a:extLst>
              <a:ext uri="{FF2B5EF4-FFF2-40B4-BE49-F238E27FC236}">
                <a16:creationId xmlns:a16="http://schemas.microsoft.com/office/drawing/2014/main" id="{6ECC0263-7FA3-2A4F-BFC4-4A9EB5EC5F2D}"/>
              </a:ext>
            </a:extLst>
          </p:cNvPr>
          <p:cNvSpPr txBox="1"/>
          <p:nvPr/>
        </p:nvSpPr>
        <p:spPr>
          <a:xfrm>
            <a:off x="6752536" y="539097"/>
            <a:ext cx="37105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Ridiculously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Resilient Ridge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" name="Google Shape;259;p11">
            <a:extLst>
              <a:ext uri="{FF2B5EF4-FFF2-40B4-BE49-F238E27FC236}">
                <a16:creationId xmlns:a16="http://schemas.microsoft.com/office/drawing/2014/main" id="{2E9F2502-19E7-6844-A739-0509ABB84AA2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2538468" y="1000721"/>
            <a:ext cx="6069368" cy="1074107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1" name="Google Shape;260;p11">
            <a:extLst>
              <a:ext uri="{FF2B5EF4-FFF2-40B4-BE49-F238E27FC236}">
                <a16:creationId xmlns:a16="http://schemas.microsoft.com/office/drawing/2014/main" id="{074D8A88-D8AE-B240-A372-CBB385B026A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8607835" y="1000721"/>
            <a:ext cx="2256483" cy="785349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6" name="Google Shape;260;p11">
            <a:extLst>
              <a:ext uri="{FF2B5EF4-FFF2-40B4-BE49-F238E27FC236}">
                <a16:creationId xmlns:a16="http://schemas.microsoft.com/office/drawing/2014/main" id="{4C4F14AE-1B42-BF47-82CA-466E4B5616E3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6388574" y="1000721"/>
            <a:ext cx="2219262" cy="785349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94FA75E-45F4-AA40-912E-A4FD6AFEF1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1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3"/>
    </mc:Choice>
    <mc:Fallback xmlns="">
      <p:transition spd="slow" advTm="38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</p:bldLst>
  </p:timing>
  <p:extLst>
    <p:ext uri="{3A86A75C-4F4B-4683-9AE1-C65F6400EC91}">
      <p14:laserTraceLst xmlns:p14="http://schemas.microsoft.com/office/powerpoint/2010/main">
        <p14:tracePtLst>
          <p14:tracePt t="8163" x="10712450" y="4751388"/>
          <p14:tracePt t="8172" x="10712450" y="4765675"/>
          <p14:tracePt t="8195" x="10712450" y="4781550"/>
          <p14:tracePt t="8244" x="10712450" y="4795838"/>
          <p14:tracePt t="8277" x="10712450" y="4811713"/>
          <p14:tracePt t="8285" x="10712450" y="4826000"/>
          <p14:tracePt t="8293" x="10712450" y="4840288"/>
          <p14:tracePt t="8301" x="10712450" y="4856163"/>
          <p14:tracePt t="8309" x="10712450" y="4870450"/>
          <p14:tracePt t="8317" x="10712450" y="4886325"/>
          <p14:tracePt t="8329" x="10712450" y="4900613"/>
          <p14:tracePt t="8334" x="10712450" y="4930775"/>
          <p14:tracePt t="8342" x="10712450" y="4945063"/>
          <p14:tracePt t="8351" x="10712450" y="4960938"/>
          <p14:tracePt t="8358" x="10712450" y="4975225"/>
          <p14:tracePt t="8367" x="10712450" y="5005388"/>
          <p14:tracePt t="8375" x="10712450" y="5019675"/>
          <p14:tracePt t="8383" x="10712450" y="5035550"/>
          <p14:tracePt t="8391" x="10712450" y="5065713"/>
          <p14:tracePt t="8399" x="10712450" y="5094288"/>
          <p14:tracePt t="8407" x="10712450" y="5124450"/>
          <p14:tracePt t="8416" x="10712450" y="5140325"/>
          <p14:tracePt t="8424" x="10712450" y="5168900"/>
          <p14:tracePt t="8432" x="10712450" y="5199063"/>
          <p14:tracePt t="8440" x="10712450" y="5245100"/>
          <p14:tracePt t="8448" x="10712450" y="5273675"/>
          <p14:tracePt t="8456" x="10712450" y="5303838"/>
          <p14:tracePt t="8464" x="10712450" y="5348288"/>
          <p14:tracePt t="8473" x="10698163" y="5394325"/>
          <p14:tracePt t="8481" x="10698163" y="5408613"/>
          <p14:tracePt t="8489" x="10698163" y="5453063"/>
          <p14:tracePt t="8497" x="10682288" y="5483225"/>
          <p14:tracePt t="8505" x="10682288" y="5513388"/>
          <p14:tracePt t="8513" x="10682288" y="5557838"/>
          <p14:tracePt t="8522" x="10668000" y="5573713"/>
          <p14:tracePt t="8530" x="10668000" y="5588000"/>
          <p14:tracePt t="8538" x="10668000" y="5602288"/>
          <p14:tracePt t="8546" x="10653713" y="5632450"/>
          <p14:tracePt t="8563" x="10653713" y="5648325"/>
          <p14:tracePt t="8572" x="10637838" y="5662613"/>
          <p14:tracePt t="8579" x="10637838" y="5676900"/>
          <p14:tracePt t="8589" x="10623550" y="5692775"/>
          <p14:tracePt t="8596" x="10607675" y="5722938"/>
          <p14:tracePt t="8606" x="10607675" y="5737225"/>
          <p14:tracePt t="8612" x="10593388" y="5767388"/>
          <p14:tracePt t="8622" x="10579100" y="5797550"/>
          <p14:tracePt t="8628" x="10548938" y="5827713"/>
          <p14:tracePt t="8638" x="10533063" y="5842000"/>
          <p14:tracePt t="8644" x="10518775" y="5856288"/>
          <p14:tracePt t="8653" x="10502900" y="5886450"/>
          <p14:tracePt t="8661" x="10488613" y="5902325"/>
          <p14:tracePt t="8669" x="10474325" y="5916613"/>
          <p14:tracePt t="8677" x="10444163" y="5930900"/>
          <p14:tracePt t="8685" x="10428288" y="5930900"/>
          <p14:tracePt t="8693" x="10414000" y="5946775"/>
          <p14:tracePt t="8706" x="10399713" y="5946775"/>
          <p14:tracePt t="8710" x="10399713" y="5961063"/>
          <p14:tracePt t="8718" x="10369550" y="5961063"/>
          <p14:tracePt t="8726" x="10353675" y="5976938"/>
          <p14:tracePt t="8734" x="10339388" y="5976938"/>
          <p14:tracePt t="8743" x="10339388" y="5991225"/>
          <p14:tracePt t="8751" x="10325100" y="6007100"/>
          <p14:tracePt t="8760" x="10309225" y="6007100"/>
          <p14:tracePt t="8767" x="10294938" y="6021388"/>
          <p14:tracePt t="8777" x="10264775" y="6021388"/>
          <p14:tracePt t="8784" x="10248900" y="6035675"/>
          <p14:tracePt t="8793" x="10234613" y="6035675"/>
          <p14:tracePt t="8800" x="10234613" y="6051550"/>
          <p14:tracePt t="8810" x="10204450" y="6051550"/>
          <p14:tracePt t="8816" x="10190163" y="6051550"/>
          <p14:tracePt t="8826" x="10174288" y="6051550"/>
          <p14:tracePt t="8833" x="10160000" y="6065838"/>
          <p14:tracePt t="8842" x="10145713" y="6065838"/>
          <p14:tracePt t="8849" x="10129838" y="6065838"/>
          <p14:tracePt t="8858" x="10115550" y="6081713"/>
          <p14:tracePt t="8874" x="10099675" y="6081713"/>
          <p14:tracePt t="8882" x="10085388" y="6081713"/>
          <p14:tracePt t="8890" x="10071100" y="6081713"/>
          <p14:tracePt t="8908" x="10055225" y="6081713"/>
          <p14:tracePt t="8915" x="10040938" y="6096000"/>
          <p14:tracePt t="8923" x="10025063" y="6096000"/>
          <p14:tracePt t="8943" x="10010775" y="6096000"/>
          <p14:tracePt t="8948" x="9994900" y="6096000"/>
          <p14:tracePt t="8956" x="9980613" y="6110288"/>
          <p14:tracePt t="8965" x="9966325" y="6110288"/>
          <p14:tracePt t="8982" x="9950450" y="6110288"/>
          <p14:tracePt t="8988" x="9936163" y="6110288"/>
          <p14:tracePt t="8997" x="9920288" y="6126163"/>
          <p14:tracePt t="9005" x="9906000" y="6126163"/>
          <p14:tracePt t="9021" x="9891713" y="6126163"/>
          <p14:tracePt t="9029" x="9875838" y="6140450"/>
          <p14:tracePt t="9037" x="9861550" y="6140450"/>
          <p14:tracePt t="9045" x="9845675" y="6140450"/>
          <p14:tracePt t="9054" x="9831388" y="6156325"/>
          <p14:tracePt t="9062" x="9817100" y="6156325"/>
          <p14:tracePt t="9070" x="9801225" y="6156325"/>
          <p14:tracePt t="9079" x="9756775" y="6170613"/>
          <p14:tracePt t="9086" x="9740900" y="6170613"/>
          <p14:tracePt t="9095" x="9712325" y="6184900"/>
          <p14:tracePt t="9103" x="9682163" y="6184900"/>
          <p14:tracePt t="9111" x="9652000" y="6200775"/>
          <p14:tracePt t="9119" x="9621838" y="6200775"/>
          <p14:tracePt t="9127" x="9591675" y="6215063"/>
          <p14:tracePt t="9135" x="9563100" y="6215063"/>
          <p14:tracePt t="9144" x="9517063" y="6230938"/>
          <p14:tracePt t="9152" x="9486900" y="6245225"/>
          <p14:tracePt t="9160" x="9458325" y="6245225"/>
          <p14:tracePt t="9168" x="9428163" y="6245225"/>
          <p14:tracePt t="9176" x="9398000" y="6261100"/>
          <p14:tracePt t="9188" x="9383713" y="6261100"/>
          <p14:tracePt t="9192" x="9353550" y="6261100"/>
          <p14:tracePt t="9201" x="9323388" y="6261100"/>
          <p14:tracePt t="9209" x="9293225" y="6275388"/>
          <p14:tracePt t="9217" x="9263063" y="6275388"/>
          <p14:tracePt t="9226" x="9232900" y="6275388"/>
          <p14:tracePt t="9233" x="9204325" y="6275388"/>
          <p14:tracePt t="9243" x="9188450" y="6275388"/>
          <p14:tracePt t="9249" x="9158288" y="6275388"/>
          <p14:tracePt t="9259" x="9144000" y="6275388"/>
          <p14:tracePt t="9266" x="9129713" y="6275388"/>
          <p14:tracePt t="9275" x="9113838" y="6275388"/>
          <p14:tracePt t="9282" x="9099550" y="6275388"/>
          <p14:tracePt t="9292" x="9083675" y="6275388"/>
          <p14:tracePt t="9299" x="9069388" y="6275388"/>
          <p14:tracePt t="9315" x="9055100" y="6275388"/>
          <p14:tracePt t="9358" x="9039225" y="6275388"/>
          <p14:tracePt t="10528" x="9024938" y="6275388"/>
          <p14:tracePt t="10659" x="9009063" y="6275388"/>
          <p14:tracePt t="14478" x="8994775" y="6275388"/>
          <p14:tracePt t="14577" x="8978900" y="6275388"/>
          <p14:tracePt t="14609" x="8964613" y="6275388"/>
          <p14:tracePt t="14623" x="8950325" y="6275388"/>
          <p14:tracePt t="14648" x="8934450" y="6275388"/>
          <p14:tracePt t="14664" x="8920163" y="6275388"/>
          <p14:tracePt t="14689" x="8904288" y="6275388"/>
          <p14:tracePt t="14724" x="8890000" y="6275388"/>
          <p14:tracePt t="14781" x="8875713" y="6275388"/>
          <p14:tracePt t="14845" x="8859838" y="6275388"/>
          <p14:tracePt t="14878" x="8845550" y="6275388"/>
          <p14:tracePt t="14895" x="8829675" y="6275388"/>
          <p14:tracePt t="14902" x="8815388" y="6261100"/>
          <p14:tracePt t="14909" x="8801100" y="6261100"/>
          <p14:tracePt t="14918" x="8770938" y="6261100"/>
          <p14:tracePt t="14926" x="8724900" y="6245225"/>
          <p14:tracePt t="14934" x="8680450" y="6215063"/>
          <p14:tracePt t="14942" x="8575675" y="6184900"/>
          <p14:tracePt t="14955" x="8470900" y="6126163"/>
          <p14:tracePt t="14959" x="8232775" y="6021388"/>
          <p14:tracePt t="14966" x="8128000" y="5961063"/>
          <p14:tracePt t="14976" x="7799388" y="5767388"/>
          <p14:tracePt t="14982" x="7664450" y="5676900"/>
          <p14:tracePt t="14992" x="7277100" y="5438775"/>
          <p14:tracePt t="14999" x="7156450" y="5348288"/>
          <p14:tracePt t="15008" x="6932613" y="5199063"/>
          <p14:tracePt t="15015" x="6738938" y="5065713"/>
          <p14:tracePt t="15024" x="6543675" y="4914900"/>
          <p14:tracePt t="15031" x="6380163" y="4795838"/>
          <p14:tracePt t="15041" x="6319838" y="4751388"/>
          <p14:tracePt t="15048" x="6184900" y="4660900"/>
          <p14:tracePt t="15056" x="6081713" y="4586288"/>
          <p14:tracePt t="15064" x="6035675" y="4557713"/>
          <p14:tracePt t="15073" x="5976938" y="4511675"/>
          <p14:tracePt t="15080" x="5916613" y="4483100"/>
          <p14:tracePt t="15089" x="5886450" y="4467225"/>
          <p14:tracePt t="15097" x="5856288" y="4437063"/>
          <p14:tracePt t="15108" x="5842000" y="4437063"/>
          <p14:tracePt t="15113" x="5827713" y="4422775"/>
          <p14:tracePt t="15501" x="5797550" y="4422775"/>
          <p14:tracePt t="15509" x="5781675" y="4422775"/>
          <p14:tracePt t="15515" x="5737225" y="4422775"/>
          <p14:tracePt t="15523" x="5648325" y="4406900"/>
          <p14:tracePt t="15531" x="5557838" y="4378325"/>
          <p14:tracePt t="15539" x="5453063" y="4348163"/>
          <p14:tracePt t="15552" x="5289550" y="4303713"/>
          <p14:tracePt t="15556" x="5124450" y="4243388"/>
          <p14:tracePt t="15563" x="4960938" y="4168775"/>
          <p14:tracePt t="15573" x="4886325" y="4138613"/>
          <p14:tracePt t="15580" x="4721225" y="4078288"/>
          <p14:tracePt t="15589" x="4586288" y="4003675"/>
          <p14:tracePt t="15596" x="4437063" y="3944938"/>
          <p14:tracePt t="15605" x="4318000" y="3898900"/>
          <p14:tracePt t="15612" x="4108450" y="3810000"/>
          <p14:tracePt t="15620" x="4049713" y="3779838"/>
          <p14:tracePt t="15629" x="3870325" y="3690938"/>
          <p14:tracePt t="15637" x="3749675" y="3630613"/>
          <p14:tracePt t="15645" x="3690938" y="3586163"/>
          <p14:tracePt t="15653" x="3600450" y="3541713"/>
          <p14:tracePt t="15661" x="3495675" y="3481388"/>
          <p14:tracePt t="15670" x="3406775" y="3421063"/>
          <p14:tracePt t="15678" x="3346450" y="3376613"/>
          <p14:tracePt t="15686" x="3316288" y="3362325"/>
          <p14:tracePt t="15694" x="3227388" y="3316288"/>
          <p14:tracePt t="15706" x="3167063" y="3271838"/>
          <p14:tracePt t="15712" x="3122613" y="3257550"/>
          <p14:tracePt t="15719" x="3092450" y="3241675"/>
          <p14:tracePt t="15727" x="3062288" y="3227388"/>
          <p14:tracePt t="15735" x="3033713" y="3213100"/>
          <p14:tracePt t="15744" x="3003550" y="3197225"/>
          <p14:tracePt t="15752" x="2987675" y="3182938"/>
          <p14:tracePt t="15761" x="2959100" y="3167063"/>
          <p14:tracePt t="15768" x="2943225" y="3152775"/>
          <p14:tracePt t="15777" x="2928938" y="3152775"/>
          <p14:tracePt t="15795" x="2913063" y="3136900"/>
          <p14:tracePt t="15800" x="2898775" y="3136900"/>
          <p14:tracePt t="15810" x="2898775" y="3122613"/>
          <p14:tracePt t="15816" x="2882900" y="3122613"/>
          <p14:tracePt t="16319" x="2898775" y="3122613"/>
          <p14:tracePt t="16408" x="2898775" y="3136900"/>
          <p14:tracePt t="18420" x="2882900" y="3122613"/>
          <p14:tracePt t="18469" x="2868613" y="3122613"/>
          <p14:tracePt t="18508" x="2868613" y="3108325"/>
          <p14:tracePt t="18641" x="2882900" y="3108325"/>
          <p14:tracePt t="18655" x="2913063" y="3108325"/>
          <p14:tracePt t="18666" x="2959100" y="3108325"/>
          <p14:tracePt t="18671" x="2987675" y="3108325"/>
          <p14:tracePt t="18681" x="3048000" y="3108325"/>
          <p14:tracePt t="18687" x="3122613" y="3108325"/>
          <p14:tracePt t="18695" x="3271838" y="3092450"/>
          <p14:tracePt t="18704" x="3406775" y="3078163"/>
          <p14:tracePt t="18711" x="3556000" y="3078163"/>
          <p14:tracePt t="18721" x="3735388" y="3078163"/>
          <p14:tracePt t="18728" x="3944938" y="3078163"/>
          <p14:tracePt t="18737" x="4168775" y="3078163"/>
          <p14:tracePt t="18744" x="4406900" y="3078163"/>
          <p14:tracePt t="18754" x="4632325" y="3078163"/>
          <p14:tracePt t="18761" x="4856163" y="3078163"/>
          <p14:tracePt t="18770" x="5065713" y="3078163"/>
          <p14:tracePt t="18777" x="5154613" y="3078163"/>
          <p14:tracePt t="18787" x="5319713" y="3078163"/>
          <p14:tracePt t="18793" x="5468938" y="3078163"/>
          <p14:tracePt t="18804" x="5618163" y="3078163"/>
          <p14:tracePt t="18809" x="5722938" y="3078163"/>
          <p14:tracePt t="18821" x="5842000" y="3078163"/>
          <p14:tracePt t="18826" x="5946775" y="3092450"/>
          <p14:tracePt t="18837" x="6035675" y="3092450"/>
          <p14:tracePt t="18842" x="6110288" y="3108325"/>
          <p14:tracePt t="18853" x="6156325" y="3122613"/>
          <p14:tracePt t="18858" x="6200775" y="3122613"/>
          <p14:tracePt t="18870" x="6245225" y="3136900"/>
          <p14:tracePt t="18875" x="6289675" y="3152775"/>
          <p14:tracePt t="18885" x="6305550" y="3152775"/>
          <p14:tracePt t="18891" x="6319838" y="3152775"/>
          <p14:tracePt t="18902" x="6335713" y="3167063"/>
          <p14:tracePt t="18907" x="6350000" y="3167063"/>
          <p14:tracePt t="19212" x="6364288" y="3167063"/>
          <p14:tracePt t="19221" x="6394450" y="3167063"/>
          <p14:tracePt t="19228" x="6438900" y="3167063"/>
          <p14:tracePt t="19235" x="6559550" y="3167063"/>
          <p14:tracePt t="19244" x="6664325" y="3167063"/>
          <p14:tracePt t="19252" x="6783388" y="3167063"/>
          <p14:tracePt t="19264" x="6932613" y="3152775"/>
          <p14:tracePt t="19269" x="7097713" y="3136900"/>
          <p14:tracePt t="19275" x="7261225" y="3136900"/>
          <p14:tracePt t="19285" x="7440613" y="3136900"/>
          <p14:tracePt t="19292" x="7589838" y="3136900"/>
          <p14:tracePt t="19301" x="7680325" y="3136900"/>
          <p14:tracePt t="19308" x="7813675" y="3136900"/>
          <p14:tracePt t="19318" x="7948613" y="3136900"/>
          <p14:tracePt t="19325" x="8053388" y="3136900"/>
          <p14:tracePt t="19333" x="8158163" y="3136900"/>
          <p14:tracePt t="19341" x="8262938" y="3136900"/>
          <p14:tracePt t="19349" x="8351838" y="3136900"/>
          <p14:tracePt t="19357" x="8442325" y="3136900"/>
          <p14:tracePt t="19369" x="8516938" y="3136900"/>
          <p14:tracePt t="19374" x="8531225" y="3152775"/>
          <p14:tracePt t="19382" x="8591550" y="3152775"/>
          <p14:tracePt t="19390" x="8650288" y="3167063"/>
          <p14:tracePt t="19398" x="8680450" y="3167063"/>
          <p14:tracePt t="19407" x="8696325" y="3182938"/>
          <p14:tracePt t="19415" x="8710613" y="3182938"/>
          <p14:tracePt t="19423" x="8724900" y="3182938"/>
          <p14:tracePt t="19431" x="8740775" y="3197225"/>
          <p14:tracePt t="19456" x="8755063" y="3197225"/>
          <p14:tracePt t="19753" x="8770938" y="3197225"/>
          <p14:tracePt t="19760" x="8815388" y="3197225"/>
          <p14:tracePt t="19767" x="8859838" y="3197225"/>
          <p14:tracePt t="19775" x="8920163" y="3197225"/>
          <p14:tracePt t="19784" x="8978900" y="3197225"/>
          <p14:tracePt t="19791" x="9055100" y="3197225"/>
          <p14:tracePt t="19801" x="9129713" y="3197225"/>
          <p14:tracePt t="19807" x="9204325" y="3197225"/>
          <p14:tracePt t="19817" x="9263063" y="3197225"/>
          <p14:tracePt t="19824" x="9278938" y="3197225"/>
          <p14:tracePt t="19834" x="9337675" y="3197225"/>
          <p14:tracePt t="19840" x="9367838" y="3197225"/>
          <p14:tracePt t="19850" x="9398000" y="3197225"/>
          <p14:tracePt t="19856" x="9412288" y="3197225"/>
          <p14:tracePt t="19864" x="9428163" y="3197225"/>
          <p14:tracePt t="19872" x="9442450" y="3197225"/>
          <p14:tracePt t="20235" x="9442450" y="3213100"/>
          <p14:tracePt t="20258" x="9428163" y="3213100"/>
          <p14:tracePt t="20318" x="9412288" y="3213100"/>
          <p14:tracePt t="20372" x="9398000" y="3213100"/>
          <p14:tracePt t="20424" x="9398000" y="3227388"/>
          <p14:tracePt t="20439" x="9383713" y="3227388"/>
          <p14:tracePt t="20499" x="9367838" y="3227388"/>
          <p14:tracePt t="20537" x="9353550" y="3227388"/>
          <p14:tracePt t="20544" x="9353550" y="3241675"/>
          <p14:tracePt t="20568" x="9337675" y="3241675"/>
          <p14:tracePt t="20584" x="9323388" y="3257550"/>
          <p14:tracePt t="20592" x="9309100" y="3257550"/>
          <p14:tracePt t="20601" x="9293225" y="3257550"/>
          <p14:tracePt t="20609" x="9263063" y="3271838"/>
          <p14:tracePt t="20617" x="9232900" y="3287713"/>
          <p14:tracePt t="20625" x="9218613" y="3302000"/>
          <p14:tracePt t="20637" x="9174163" y="3316288"/>
          <p14:tracePt t="20642" x="9129713" y="3332163"/>
          <p14:tracePt t="20649" x="9083675" y="3362325"/>
          <p14:tracePt t="20658" x="9024938" y="3376613"/>
          <p14:tracePt t="20665" x="8964613" y="3390900"/>
          <p14:tracePt t="20675" x="8890000" y="3421063"/>
          <p14:tracePt t="20682" x="8770938" y="3451225"/>
          <p14:tracePt t="20692" x="8650288" y="3481388"/>
          <p14:tracePt t="20698" x="8486775" y="3511550"/>
          <p14:tracePt t="20708" x="8158163" y="3525838"/>
          <p14:tracePt t="20714" x="7859713" y="3556000"/>
          <p14:tracePt t="20724" x="7485063" y="3570288"/>
          <p14:tracePt t="20731" x="7037388" y="3586163"/>
          <p14:tracePt t="20739" x="6559550" y="3600450"/>
          <p14:tracePt t="20747" x="6051550" y="3600450"/>
          <p14:tracePt t="20756" x="5602288" y="3600450"/>
          <p14:tracePt t="20764" x="5394325" y="3600450"/>
          <p14:tracePt t="20772" x="5035550" y="3570288"/>
          <p14:tracePt t="20780" x="4751388" y="3541713"/>
          <p14:tracePt t="20792" x="4646613" y="3525838"/>
          <p14:tracePt t="20797" x="4437063" y="3481388"/>
          <p14:tracePt t="20805" x="4287838" y="3451225"/>
          <p14:tracePt t="20814" x="4243388" y="3451225"/>
          <p14:tracePt t="20821" x="4152900" y="3436938"/>
          <p14:tracePt t="20830" x="4094163" y="3406775"/>
          <p14:tracePt t="20837" x="4049713" y="3390900"/>
          <p14:tracePt t="20846" x="4019550" y="3390900"/>
          <p14:tracePt t="20854" x="4003675" y="3376613"/>
          <p14:tracePt t="20862" x="3989388" y="3376613"/>
          <p14:tracePt t="21421" x="3975100" y="3376613"/>
          <p14:tracePt t="21486" x="3975100" y="3362325"/>
          <p14:tracePt t="21518" x="3959225" y="3362325"/>
          <p14:tracePt t="21585" x="3944938" y="3362325"/>
          <p14:tracePt t="21642" x="3929063" y="3362325"/>
          <p14:tracePt t="21706" x="3914775" y="3362325"/>
          <p14:tracePt t="21748" x="3898900" y="3346450"/>
          <p14:tracePt t="21780" x="3884613" y="3346450"/>
          <p14:tracePt t="21804" x="3870325" y="3332163"/>
          <p14:tracePt t="21820" x="3854450" y="3332163"/>
          <p14:tracePt t="21828" x="3840163" y="3316288"/>
          <p14:tracePt t="21844" x="3824288" y="3316288"/>
          <p14:tracePt t="21852" x="3810000" y="3302000"/>
          <p14:tracePt t="21860" x="3795713" y="3302000"/>
          <p14:tracePt t="21868" x="3779838" y="3287713"/>
          <p14:tracePt t="21876" x="3765550" y="3287713"/>
          <p14:tracePt t="21884" x="3749675" y="3271838"/>
          <p14:tracePt t="21893" x="3735388" y="3271838"/>
          <p14:tracePt t="21900" x="3705225" y="3241675"/>
          <p14:tracePt t="21909" x="3690938" y="3213100"/>
          <p14:tracePt t="21917" x="3660775" y="3182938"/>
          <p14:tracePt t="21925" x="3630613" y="3152775"/>
          <p14:tracePt t="21933" x="3586163" y="3108325"/>
          <p14:tracePt t="21941" x="3511550" y="3003550"/>
          <p14:tracePt t="21950" x="3451225" y="2928938"/>
          <p14:tracePt t="21957" x="3421063" y="2882900"/>
          <p14:tracePt t="21966" x="3376613" y="2794000"/>
          <p14:tracePt t="21974" x="3332163" y="2719388"/>
          <p14:tracePt t="21984" x="3302000" y="2674938"/>
          <p14:tracePt t="21990" x="3257550" y="2628900"/>
          <p14:tracePt t="22000" x="3227388" y="2570163"/>
          <p14:tracePt t="22007" x="3197225" y="2540000"/>
          <p14:tracePt t="22016" x="3182938" y="2509838"/>
          <p14:tracePt t="22023" x="3152775" y="2479675"/>
          <p14:tracePt t="22033" x="3136900" y="2465388"/>
          <p14:tracePt t="22039" x="3122613" y="2451100"/>
          <p14:tracePt t="22048" x="3108325" y="2435225"/>
          <p14:tracePt t="22056" x="3092450" y="2435225"/>
          <p14:tracePt t="22064" x="3078163" y="2420938"/>
          <p14:tracePt t="22080" x="3062288" y="2420938"/>
          <p14:tracePt t="22088" x="3048000" y="2405063"/>
          <p14:tracePt t="22097" x="3033713" y="2390775"/>
          <p14:tracePt t="22117" x="3017838" y="2374900"/>
          <p14:tracePt t="22130" x="3003550" y="2374900"/>
          <p14:tracePt t="22138" x="3003550" y="2360613"/>
          <p14:tracePt t="22146" x="2987675" y="2360613"/>
          <p14:tracePt t="22154" x="2987675" y="2346325"/>
          <p14:tracePt t="22162" x="2973388" y="2346325"/>
          <p14:tracePt t="22187" x="2959100" y="2346325"/>
          <p14:tracePt t="22212" x="2943225" y="2346325"/>
          <p14:tracePt t="22228" x="2928938" y="2330450"/>
          <p14:tracePt t="22236" x="2913063" y="2330450"/>
          <p14:tracePt t="22245" x="2882900" y="2316163"/>
          <p14:tracePt t="22252" x="2868613" y="2316163"/>
          <p14:tracePt t="22260" x="2838450" y="2316163"/>
          <p14:tracePt t="22269" x="2808288" y="2300288"/>
          <p14:tracePt t="22278" x="2794000" y="2300288"/>
          <p14:tracePt t="22285" x="2779713" y="2286000"/>
          <p14:tracePt t="22293" x="2763838" y="2286000"/>
          <p14:tracePt t="22301" x="2749550" y="2271713"/>
          <p14:tracePt t="22310" x="2733675" y="2271713"/>
          <p14:tracePt t="22317" x="2719388" y="2271713"/>
          <p14:tracePt t="22326" x="2705100" y="2255838"/>
          <p14:tracePt t="22334" x="2689225" y="2255838"/>
          <p14:tracePt t="22342" x="2689225" y="2241550"/>
          <p14:tracePt t="22351" x="2674938" y="2241550"/>
          <p14:tracePt t="22359" x="2659063" y="2225675"/>
          <p14:tracePt t="22367" x="2644775" y="2225675"/>
          <p14:tracePt t="22375" x="2628900" y="2211388"/>
          <p14:tracePt t="22392" x="2614613" y="2211388"/>
          <p14:tracePt t="22401" x="2614613" y="2197100"/>
          <p14:tracePt t="22408" x="2600325" y="2197100"/>
          <p14:tracePt t="22432" x="2584450" y="2181225"/>
          <p14:tracePt t="22457" x="2570163" y="2181225"/>
          <p14:tracePt t="22473" x="2570163" y="2166938"/>
          <p14:tracePt t="22481" x="2554288" y="2166938"/>
          <p14:tracePt t="22506" x="2540000" y="2166938"/>
          <p14:tracePt t="22515" x="2540000" y="2151063"/>
          <p14:tracePt t="22531" x="2525713" y="2151063"/>
          <p14:tracePt t="22547" x="2525713" y="2136775"/>
          <p14:tracePt t="22555" x="2509838" y="2136775"/>
          <p14:tracePt t="22571" x="2495550" y="2136775"/>
          <p14:tracePt t="22606" x="2479675" y="2136775"/>
          <p14:tracePt t="22621" x="2479675" y="2120900"/>
          <p14:tracePt t="22630" x="2465388" y="2120900"/>
          <p14:tracePt t="22645" x="2451100" y="2120900"/>
          <p14:tracePt t="22662" x="2451100" y="2106613"/>
          <p14:tracePt t="22670" x="2435225" y="2106613"/>
          <p14:tracePt t="22687" x="2420938" y="2106613"/>
          <p14:tracePt t="22695" x="2420938" y="2092325"/>
          <p14:tracePt t="22712" x="2405063" y="2076450"/>
          <p14:tracePt t="22735" x="2390775" y="2062163"/>
          <p14:tracePt t="22760" x="2390775" y="2046288"/>
          <p14:tracePt t="22781" x="2390775" y="2032000"/>
          <p14:tracePt t="22788" x="2374900" y="2032000"/>
          <p14:tracePt t="22802" x="2374900" y="2017713"/>
          <p14:tracePt t="22825" x="2374900" y="2001838"/>
          <p14:tracePt t="22833" x="2374900" y="1987550"/>
          <p14:tracePt t="22858" x="2374900" y="1971675"/>
          <p14:tracePt t="22874" x="2374900" y="1957388"/>
          <p14:tracePt t="22908" x="2374900" y="1943100"/>
          <p14:tracePt t="22924" x="2390775" y="1943100"/>
          <p14:tracePt t="22940" x="2390775" y="1927225"/>
          <p14:tracePt t="22948" x="2405063" y="1927225"/>
          <p14:tracePt t="22956" x="2420938" y="1897063"/>
          <p14:tracePt t="22972" x="2451100" y="1882775"/>
          <p14:tracePt t="22981" x="2465388" y="1866900"/>
          <p14:tracePt t="22988" x="2479675" y="1838325"/>
          <p14:tracePt t="22997" x="2509838" y="1822450"/>
          <p14:tracePt t="23004" x="2525713" y="1808163"/>
          <p14:tracePt t="23014" x="2554288" y="1792288"/>
          <p14:tracePt t="23021" x="2570163" y="1792288"/>
          <p14:tracePt t="23030" x="2584450" y="1778000"/>
          <p14:tracePt t="23037" x="2600325" y="1763713"/>
          <p14:tracePt t="23047" x="2628900" y="1763713"/>
          <p14:tracePt t="23054" x="2644775" y="1763713"/>
          <p14:tracePt t="23063" x="2644775" y="1747838"/>
          <p14:tracePt t="23070" x="2659063" y="1747838"/>
          <p14:tracePt t="23087" x="2674938" y="1747838"/>
          <p14:tracePt t="23103" x="2689225" y="1747838"/>
          <p14:tracePt t="23119" x="2705100" y="1747838"/>
          <p14:tracePt t="23136" x="2719388" y="1747838"/>
          <p14:tracePt t="23144" x="2733675" y="1747838"/>
          <p14:tracePt t="23160" x="2749550" y="1747838"/>
          <p14:tracePt t="23168" x="2763838" y="1747838"/>
          <p14:tracePt t="23176" x="2779713" y="1747838"/>
          <p14:tracePt t="23184" x="2794000" y="1747838"/>
          <p14:tracePt t="23193" x="2808288" y="1747838"/>
          <p14:tracePt t="23201" x="2808288" y="1763713"/>
          <p14:tracePt t="23209" x="2824163" y="1763713"/>
          <p14:tracePt t="23225" x="2838450" y="1763713"/>
          <p14:tracePt t="23250" x="2854325" y="1778000"/>
          <p14:tracePt t="23308" x="2868613" y="1778000"/>
          <p14:tracePt t="23350" x="2868613" y="1792288"/>
          <p14:tracePt t="23505" x="2868613" y="1808163"/>
          <p14:tracePt t="23547" x="2868613" y="1822450"/>
          <p14:tracePt t="23561" x="2868613" y="1838325"/>
          <p14:tracePt t="23570" x="2868613" y="1852613"/>
          <p14:tracePt t="23577" x="2882900" y="1882775"/>
          <p14:tracePt t="23587" x="2882900" y="1897063"/>
          <p14:tracePt t="23593" x="2898775" y="1912938"/>
          <p14:tracePt t="23602" x="2898775" y="1943100"/>
          <p14:tracePt t="23609" x="2913063" y="1971675"/>
          <p14:tracePt t="23618" x="2913063" y="1987550"/>
          <p14:tracePt t="23626" x="2928938" y="2001838"/>
          <p14:tracePt t="23634" x="2928938" y="2032000"/>
          <p14:tracePt t="23642" x="2943225" y="2046288"/>
          <p14:tracePt t="23650" x="2943225" y="2062163"/>
          <p14:tracePt t="23658" x="2943225" y="2076450"/>
          <p14:tracePt t="23667" x="2959100" y="2092325"/>
          <p14:tracePt t="23675" x="2959100" y="2106613"/>
          <p14:tracePt t="23691" x="2959100" y="2120900"/>
          <p14:tracePt t="23699" x="2959100" y="2136775"/>
          <p14:tracePt t="23716" x="2959100" y="2151063"/>
          <p14:tracePt t="23741" x="2959100" y="2166938"/>
          <p14:tracePt t="23766" x="2943225" y="2181225"/>
          <p14:tracePt t="23790" x="2928938" y="2181225"/>
          <p14:tracePt t="23798" x="2913063" y="2181225"/>
          <p14:tracePt t="23815" x="2898775" y="2181225"/>
          <p14:tracePt t="23831" x="2882900" y="2181225"/>
          <p14:tracePt t="23848" x="2868613" y="2181225"/>
          <p14:tracePt t="23864" x="2854325" y="2181225"/>
          <p14:tracePt t="23880" x="2838450" y="2181225"/>
          <p14:tracePt t="23896" x="2824163" y="2181225"/>
          <p14:tracePt t="23913" x="2808288" y="2181225"/>
          <p14:tracePt t="23929" x="2794000" y="2181225"/>
          <p14:tracePt t="24044" x="2808288" y="2181225"/>
          <p14:tracePt t="24052" x="2854325" y="2151063"/>
          <p14:tracePt t="24061" x="2913063" y="2120900"/>
          <p14:tracePt t="24068" x="3048000" y="2076450"/>
          <p14:tracePt t="24077" x="3227388" y="2032000"/>
          <p14:tracePt t="24084" x="3467100" y="1987550"/>
          <p14:tracePt t="24092" x="3765550" y="1912938"/>
          <p14:tracePt t="24100" x="4138613" y="1838325"/>
          <p14:tracePt t="24108" x="4557713" y="1778000"/>
          <p14:tracePt t="24116" x="5005388" y="1733550"/>
          <p14:tracePt t="24125" x="5438775" y="1689100"/>
          <p14:tracePt t="24133" x="5632450" y="1673225"/>
          <p14:tracePt t="24141" x="6007100" y="1643063"/>
          <p14:tracePt t="24149" x="6156325" y="1628775"/>
          <p14:tracePt t="24157" x="6410325" y="1598613"/>
          <p14:tracePt t="24166" x="6618288" y="1598613"/>
          <p14:tracePt t="24173" x="6783388" y="1598613"/>
          <p14:tracePt t="24183" x="6902450" y="1598613"/>
          <p14:tracePt t="24190" x="6992938" y="1598613"/>
          <p14:tracePt t="24199" x="7081838" y="1598613"/>
          <p14:tracePt t="24206" x="7142163" y="1612900"/>
          <p14:tracePt t="24216" x="7186613" y="1628775"/>
          <p14:tracePt t="24223" x="7216775" y="1643063"/>
          <p14:tracePt t="24232" x="7246938" y="1673225"/>
          <p14:tracePt t="24239" x="7277100" y="1689100"/>
          <p14:tracePt t="24248" x="7291388" y="1703388"/>
          <p14:tracePt t="24255" x="7305675" y="1717675"/>
          <p14:tracePt t="24272" x="7321550" y="1733550"/>
          <p14:tracePt t="24297" x="7335838" y="1733550"/>
          <p14:tracePt t="24372" x="7335838" y="1747838"/>
          <p14:tracePt t="24440" x="7321550" y="1747838"/>
          <p14:tracePt t="24453" x="7305675" y="1747838"/>
          <p14:tracePt t="24463" x="7291388" y="1747838"/>
          <p14:tracePt t="24468" x="7277100" y="1747838"/>
          <p14:tracePt t="24479" x="7261225" y="1747838"/>
          <p14:tracePt t="24485" x="7246938" y="1747838"/>
          <p14:tracePt t="24493" x="7231063" y="1747838"/>
          <p14:tracePt t="24502" x="7186613" y="1747838"/>
          <p14:tracePt t="24509" x="7156450" y="1747838"/>
          <p14:tracePt t="24518" x="7112000" y="1763713"/>
          <p14:tracePt t="24526" x="7067550" y="1763713"/>
          <p14:tracePt t="24535" x="7023100" y="1778000"/>
          <p14:tracePt t="24542" x="6946900" y="1778000"/>
          <p14:tracePt t="24551" x="6888163" y="1792288"/>
          <p14:tracePt t="24559" x="6858000" y="1792288"/>
          <p14:tracePt t="24568" x="6813550" y="1792288"/>
          <p14:tracePt t="24575" x="6769100" y="1808163"/>
          <p14:tracePt t="24585" x="6738938" y="1808163"/>
          <p14:tracePt t="24591" x="6723063" y="1808163"/>
          <p14:tracePt t="24602" x="6708775" y="1808163"/>
          <p14:tracePt t="24607" x="6692900" y="1808163"/>
          <p14:tracePt t="24618" x="6678613" y="1808163"/>
          <p14:tracePt t="24634" x="6664325" y="1808163"/>
          <p14:tracePt t="24684" x="6648450" y="1808163"/>
          <p14:tracePt t="24706" x="6648450" y="1822450"/>
          <p14:tracePt t="24714" x="6634163" y="1822450"/>
          <p14:tracePt t="24730" x="6618288" y="1822450"/>
          <p14:tracePt t="24747" x="6604000" y="1822450"/>
          <p14:tracePt t="24755" x="6589713" y="1822450"/>
          <p14:tracePt t="24763" x="6573838" y="1822450"/>
          <p14:tracePt t="24771" x="6559550" y="1838325"/>
          <p14:tracePt t="24779" x="6529388" y="1838325"/>
          <p14:tracePt t="24787" x="6499225" y="1838325"/>
          <p14:tracePt t="24796" x="6469063" y="1852613"/>
          <p14:tracePt t="24804" x="6454775" y="1852613"/>
          <p14:tracePt t="24812" x="6394450" y="1866900"/>
          <p14:tracePt t="24821" x="6380163" y="1866900"/>
          <p14:tracePt t="24828" x="6350000" y="1882775"/>
          <p14:tracePt t="24837" x="6305550" y="1882775"/>
          <p14:tracePt t="24844" x="6289675" y="1882775"/>
          <p14:tracePt t="24853" x="6261100" y="1897063"/>
          <p14:tracePt t="24860" x="6230938" y="1897063"/>
          <p14:tracePt t="24870" x="6215063" y="1897063"/>
          <p14:tracePt t="24877" x="6200775" y="1897063"/>
          <p14:tracePt t="24886" x="6184900" y="1897063"/>
          <p14:tracePt t="24903" x="6170613" y="1897063"/>
          <p14:tracePt t="24910" x="6156325" y="1897063"/>
          <p14:tracePt t="24936" x="6140450" y="1897063"/>
          <p14:tracePt t="24943" x="6140450" y="1882775"/>
          <p14:tracePt t="24968" x="6140450" y="1866900"/>
          <p14:tracePt t="25370" x="6184900" y="1838325"/>
          <p14:tracePt t="25377" x="6261100" y="1792288"/>
          <p14:tracePt t="25386" x="6319838" y="1747838"/>
          <p14:tracePt t="25393" x="6438900" y="1689100"/>
          <p14:tracePt t="25402" x="6484938" y="1673225"/>
          <p14:tracePt t="25409" x="6678613" y="1584325"/>
          <p14:tracePt t="25417" x="6813550" y="1538288"/>
          <p14:tracePt t="25425" x="6962775" y="1509713"/>
          <p14:tracePt t="25433" x="7126288" y="1463675"/>
          <p14:tracePt t="25442" x="7291388" y="1419225"/>
          <p14:tracePt t="25449" x="7470775" y="1389063"/>
          <p14:tracePt t="25462" x="7664450" y="1344613"/>
          <p14:tracePt t="25467" x="7874000" y="1314450"/>
          <p14:tracePt t="25474" x="8097838" y="1284288"/>
          <p14:tracePt t="25483" x="8307388" y="1284288"/>
          <p14:tracePt t="25490" x="8547100" y="1270000"/>
          <p14:tracePt t="25500" x="8740775" y="1270000"/>
          <p14:tracePt t="25507" x="8845550" y="1270000"/>
          <p14:tracePt t="25516" x="9024938" y="1270000"/>
          <p14:tracePt t="25523" x="9158288" y="1270000"/>
          <p14:tracePt t="25533" x="9293225" y="1270000"/>
          <p14:tracePt t="25540" x="9412288" y="1270000"/>
          <p14:tracePt t="25548" x="9517063" y="1284288"/>
          <p14:tracePt t="25556" x="9547225" y="1300163"/>
          <p14:tracePt t="25564" x="9607550" y="1300163"/>
          <p14:tracePt t="25573" x="9666288" y="1314450"/>
          <p14:tracePt t="25580" x="9712325" y="1330325"/>
          <p14:tracePt t="25589" x="9756775" y="1344613"/>
          <p14:tracePt t="25600" x="9786938" y="1344613"/>
          <p14:tracePt t="25605" x="9817100" y="1358900"/>
          <p14:tracePt t="25613" x="9831388" y="1358900"/>
          <p14:tracePt t="25621" x="9861550" y="1374775"/>
          <p14:tracePt t="25629" x="9875838" y="1374775"/>
          <p14:tracePt t="25638" x="9891713" y="1389063"/>
          <p14:tracePt t="25646" x="9906000" y="1389063"/>
          <p14:tracePt t="25655" x="9920288" y="1389063"/>
          <p14:tracePt t="25672" x="9920288" y="1404938"/>
          <p14:tracePt t="25679" x="9936163" y="1404938"/>
          <p14:tracePt t="25695" x="9950450" y="1404938"/>
          <p14:tracePt t="25705" x="9950450" y="1419225"/>
          <p14:tracePt t="25763" x="9966325" y="1435100"/>
          <p14:tracePt t="25778" x="9980613" y="1435100"/>
          <p14:tracePt t="25785" x="9994900" y="1449388"/>
          <p14:tracePt t="25795" x="10010775" y="1463675"/>
          <p14:tracePt t="25802" x="10040938" y="1479550"/>
          <p14:tracePt t="25811" x="10071100" y="1493838"/>
          <p14:tracePt t="25818" x="10099675" y="1509713"/>
          <p14:tracePt t="25827" x="10160000" y="1538288"/>
          <p14:tracePt t="25834" x="10204450" y="1568450"/>
          <p14:tracePt t="25844" x="10264775" y="1584325"/>
          <p14:tracePt t="25850" x="10309225" y="1612900"/>
          <p14:tracePt t="25860" x="10369550" y="1628775"/>
          <p14:tracePt t="25867" x="10399713" y="1643063"/>
          <p14:tracePt t="25875" x="10444163" y="1658938"/>
          <p14:tracePt t="25883" x="10488613" y="1673225"/>
          <p14:tracePt t="25891" x="10518775" y="1689100"/>
          <p14:tracePt t="25899" x="10548938" y="1689100"/>
          <p14:tracePt t="25908" x="10579100" y="1703388"/>
          <p14:tracePt t="25916" x="10593388" y="1703388"/>
          <p14:tracePt t="25924" x="10607675" y="1703388"/>
          <p14:tracePt t="25932" x="10623550" y="1717675"/>
          <p14:tracePt t="25940" x="10637838" y="1717675"/>
          <p14:tracePt t="25949" x="10653713" y="1717675"/>
          <p14:tracePt t="25960" x="10653713" y="1733550"/>
          <p14:tracePt t="25965" x="10668000" y="1733550"/>
          <p14:tracePt t="25982" x="10682288" y="1747838"/>
          <p14:tracePt t="26014" x="10698163" y="1747838"/>
          <p14:tracePt t="26031" x="10698163" y="1763713"/>
          <p14:tracePt t="26047" x="10712450" y="1763713"/>
          <p14:tracePt t="26072" x="10712450" y="1778000"/>
          <p14:tracePt t="26079" x="10728325" y="1778000"/>
          <p14:tracePt t="26096" x="10742613" y="1778000"/>
          <p14:tracePt t="26104" x="10742613" y="1792288"/>
          <p14:tracePt t="26120" x="10756900" y="1792288"/>
          <p14:tracePt t="26137" x="10756900" y="1808163"/>
          <p14:tracePt t="26145" x="10772775" y="1808163"/>
          <p14:tracePt t="26153" x="10772775" y="1822450"/>
          <p14:tracePt t="26161" x="10787063" y="1822450"/>
          <p14:tracePt t="26177" x="10787063" y="1838325"/>
          <p14:tracePt t="26186" x="10802938" y="1852613"/>
          <p14:tracePt t="26194" x="10817225" y="1866900"/>
          <p14:tracePt t="26202" x="10833100" y="1866900"/>
          <p14:tracePt t="26210" x="10847388" y="1897063"/>
          <p14:tracePt t="26218" x="10847388" y="1912938"/>
          <p14:tracePt t="26226" x="10861675" y="1927225"/>
          <p14:tracePt t="26235" x="10877550" y="1957388"/>
          <p14:tracePt t="26243" x="10891838" y="1971675"/>
          <p14:tracePt t="26252" x="10891838" y="1987550"/>
          <p14:tracePt t="26259" x="10891838" y="2001838"/>
          <p14:tracePt t="26268" x="10907713" y="2017713"/>
          <p14:tracePt t="26285" x="10907713" y="2032000"/>
          <p14:tracePt t="26292" x="10922000" y="2032000"/>
          <p14:tracePt t="26308" x="10922000" y="2046288"/>
          <p14:tracePt t="26334" x="10922000" y="2062163"/>
          <p14:tracePt t="26377" x="10922000" y="2076450"/>
          <p14:tracePt t="26400" x="10907713" y="2076450"/>
          <p14:tracePt t="26424" x="10891838" y="2092325"/>
          <p14:tracePt t="26448" x="10877550" y="2092325"/>
          <p14:tracePt t="26465" x="10877550" y="2106613"/>
          <p14:tracePt t="26472" x="10861675" y="2106613"/>
          <p14:tracePt t="26506" x="10847388" y="2106613"/>
          <p14:tracePt t="26513" x="10847388" y="2120900"/>
          <p14:tracePt t="26529" x="10833100" y="2120900"/>
          <p14:tracePt t="26554" x="10817225" y="2136775"/>
          <p14:tracePt t="26571" x="10802938" y="2136775"/>
          <p14:tracePt t="26587" x="10787063" y="2151063"/>
          <p14:tracePt t="26620" x="10772775" y="2151063"/>
          <p14:tracePt t="26645" x="10772775" y="2166938"/>
          <p14:tracePt t="26652" x="10756900" y="2166938"/>
          <p14:tracePt t="26687" x="10742613" y="2166938"/>
          <p14:tracePt t="26709" x="10728325" y="2166938"/>
          <p14:tracePt t="26733" x="10712450" y="2166938"/>
          <p14:tracePt t="26768" x="10698163" y="2166938"/>
          <p14:tracePt t="26809" x="10682288" y="2166938"/>
          <p14:tracePt t="26849" x="10668000" y="2166938"/>
          <p14:tracePt t="26883" x="10653713" y="2166938"/>
          <p14:tracePt t="26906" x="10637838" y="2166938"/>
          <p14:tracePt t="26922" x="10623550" y="2166938"/>
          <p14:tracePt t="26947" x="10607675" y="2166938"/>
          <p14:tracePt t="26971" x="10593388" y="2166938"/>
          <p14:tracePt t="26987" x="10579100" y="2166938"/>
          <p14:tracePt t="27004" x="10579100" y="2151063"/>
          <p14:tracePt t="27012" x="10563225" y="2151063"/>
          <p14:tracePt t="27028" x="10563225" y="2136775"/>
          <p14:tracePt t="27036" x="10548938" y="2136775"/>
          <p14:tracePt t="27044" x="10533063" y="2120900"/>
          <p14:tracePt t="27069" x="10518775" y="2106613"/>
          <p14:tracePt t="27078" x="10518775" y="2092325"/>
          <p14:tracePt t="27094" x="10502900" y="2092325"/>
          <p14:tracePt t="27101" x="10502900" y="2076450"/>
          <p14:tracePt t="27118" x="10502900" y="2062163"/>
          <p14:tracePt t="27135" x="10502900" y="2046288"/>
          <p14:tracePt t="27160" x="10502900" y="2032000"/>
          <p14:tracePt t="27184" x="10502900" y="2017713"/>
          <p14:tracePt t="27218" x="10502900" y="2001838"/>
          <p14:tracePt t="27250" x="10502900" y="1987550"/>
          <p14:tracePt t="27301" x="10502900" y="1971675"/>
          <p14:tracePt t="27399" x="10502900" y="1957388"/>
          <p14:tracePt t="27465" x="10502900" y="1943100"/>
          <p14:tracePt t="27479" x="10502900" y="1927225"/>
          <p14:tracePt t="27494" x="10502900" y="1912938"/>
          <p14:tracePt t="27511" x="10502900" y="1897063"/>
          <p14:tracePt t="27528" x="10502900" y="1882775"/>
          <p14:tracePt t="27537" x="10502900" y="1866900"/>
          <p14:tracePt t="27553" x="10502900" y="1852613"/>
          <p14:tracePt t="27560" x="10502900" y="1838325"/>
          <p14:tracePt t="27569" x="10518775" y="1838325"/>
          <p14:tracePt t="27575" x="10518775" y="1822450"/>
          <p14:tracePt t="27584" x="10518775" y="1808163"/>
          <p14:tracePt t="27601" x="10533063" y="1792288"/>
          <p14:tracePt t="27608" x="10533063" y="1778000"/>
          <p14:tracePt t="27642" x="10533063" y="1763713"/>
          <p14:tracePt t="27661" x="10548938" y="1763713"/>
          <p14:tracePt t="27726" x="10563225" y="1763713"/>
          <p14:tracePt t="28820" x="10563225" y="1778000"/>
          <p14:tracePt t="28903" x="10548938" y="1778000"/>
          <p14:tracePt t="29124" x="10533063" y="1778000"/>
          <p14:tracePt t="29155" x="10518775" y="1778000"/>
          <p14:tracePt t="29179" x="10502900" y="1792288"/>
          <p14:tracePt t="29196" x="10488613" y="1792288"/>
          <p14:tracePt t="29212" x="10474325" y="1792288"/>
          <p14:tracePt t="29221" x="10458450" y="1792288"/>
          <p14:tracePt t="29228" x="10444163" y="1808163"/>
          <p14:tracePt t="29236" x="10428288" y="1808163"/>
          <p14:tracePt t="29244" x="10383838" y="1808163"/>
          <p14:tracePt t="29252" x="10353675" y="1822450"/>
          <p14:tracePt t="29260" x="10325100" y="1838325"/>
          <p14:tracePt t="29268" x="10264775" y="1852613"/>
          <p14:tracePt t="29277" x="10204450" y="1866900"/>
          <p14:tracePt t="29288" x="10071100" y="1912938"/>
          <p14:tracePt t="29294" x="9966325" y="1927225"/>
          <p14:tracePt t="29301" x="9831388" y="1971675"/>
          <p14:tracePt t="29309" x="9547225" y="2032000"/>
          <p14:tracePt t="29318" x="9293225" y="2076450"/>
          <p14:tracePt t="29326" x="9024938" y="2120900"/>
          <p14:tracePt t="29334" x="8666163" y="2166938"/>
          <p14:tracePt t="29343" x="8277225" y="2211388"/>
          <p14:tracePt t="29350" x="7874000" y="2241550"/>
          <p14:tracePt t="29359" x="7426325" y="2255838"/>
          <p14:tracePt t="29366" x="7023100" y="2271713"/>
          <p14:tracePt t="29376" x="6604000" y="2286000"/>
          <p14:tracePt t="29383" x="6424613" y="2286000"/>
          <p14:tracePt t="29393" x="6065838" y="2286000"/>
          <p14:tracePt t="29400" x="5797550" y="2286000"/>
          <p14:tracePt t="29409" x="5543550" y="2241550"/>
          <p14:tracePt t="29415" x="5438775" y="2225675"/>
          <p14:tracePt t="29424" x="5245100" y="2197100"/>
          <p14:tracePt t="29432" x="5094288" y="2166938"/>
          <p14:tracePt t="29441" x="4960938" y="2151063"/>
          <p14:tracePt t="29448" x="4870450" y="2136775"/>
          <p14:tracePt t="29457" x="4781550" y="2120900"/>
          <p14:tracePt t="29465" x="4706938" y="2106613"/>
          <p14:tracePt t="29473" x="4632325" y="2106613"/>
          <p14:tracePt t="29481" x="4602163" y="2106613"/>
          <p14:tracePt t="29489" x="4557713" y="2106613"/>
          <p14:tracePt t="29498" x="4511675" y="2106613"/>
          <p14:tracePt t="29506" x="4483100" y="2106613"/>
          <p14:tracePt t="29514" x="4452938" y="2106613"/>
          <p14:tracePt t="29522" x="4406900" y="2106613"/>
          <p14:tracePt t="29530" x="4378325" y="2092325"/>
          <p14:tracePt t="29539" x="4362450" y="2092325"/>
          <p14:tracePt t="29547" x="4332288" y="2092325"/>
          <p14:tracePt t="29555" x="4303713" y="2092325"/>
          <p14:tracePt t="29563" x="4287838" y="2092325"/>
          <p14:tracePt t="29572" x="4257675" y="2092325"/>
          <p14:tracePt t="29580" x="4229100" y="2092325"/>
          <p14:tracePt t="29588" x="4213225" y="2092325"/>
          <p14:tracePt t="29596" x="4183063" y="2092325"/>
          <p14:tracePt t="29605" x="4152900" y="2092325"/>
          <p14:tracePt t="29612" x="4124325" y="2092325"/>
          <p14:tracePt t="29620" x="4094163" y="2092325"/>
          <p14:tracePt t="29629" x="4049713" y="2092325"/>
          <p14:tracePt t="29637" x="4019550" y="2092325"/>
          <p14:tracePt t="29645" x="3989388" y="2092325"/>
          <p14:tracePt t="29653" x="3959225" y="2092325"/>
          <p14:tracePt t="29662" x="3914775" y="2092325"/>
          <p14:tracePt t="29670" x="3884613" y="2092325"/>
          <p14:tracePt t="29678" x="3854450" y="2092325"/>
          <p14:tracePt t="29686" x="3824288" y="2076450"/>
          <p14:tracePt t="29694" x="3795713" y="2076450"/>
          <p14:tracePt t="29703" x="3779838" y="2076450"/>
          <p14:tracePt t="29711" x="3765550" y="2076450"/>
          <p14:tracePt t="29719" x="3749675" y="2076450"/>
          <p14:tracePt t="29727" x="3735388" y="2076450"/>
          <p14:tracePt t="29770" x="3735388" y="2062163"/>
          <p14:tracePt t="29819" x="3765550" y="2046288"/>
          <p14:tracePt t="29827" x="3824288" y="2046288"/>
          <p14:tracePt t="29834" x="3898900" y="2032000"/>
          <p14:tracePt t="29841" x="4033838" y="2017713"/>
          <p14:tracePt t="29850" x="4213225" y="2001838"/>
          <p14:tracePt t="29858" x="4557713" y="1957388"/>
          <p14:tracePt t="29866" x="4840288" y="1943100"/>
          <p14:tracePt t="29874" x="4991100" y="1943100"/>
          <p14:tracePt t="29882" x="5259388" y="1943100"/>
          <p14:tracePt t="29891" x="5513388" y="1943100"/>
          <p14:tracePt t="29899" x="5781675" y="1943100"/>
          <p14:tracePt t="29907" x="5856288" y="1943100"/>
          <p14:tracePt t="29915" x="6035675" y="1943100"/>
          <p14:tracePt t="29923" x="6184900" y="1943100"/>
          <p14:tracePt t="29932" x="6230938" y="1943100"/>
          <p14:tracePt t="29940" x="6319838" y="1943100"/>
          <p14:tracePt t="29948" x="6394450" y="1943100"/>
          <p14:tracePt t="29956" x="6454775" y="1943100"/>
          <p14:tracePt t="29964" x="6499225" y="1943100"/>
          <p14:tracePt t="29972" x="6529388" y="1943100"/>
          <p14:tracePt t="29981" x="6559550" y="1957388"/>
          <p14:tracePt t="29988" x="6573838" y="1957388"/>
          <p14:tracePt t="29997" x="6589713" y="1957388"/>
          <p14:tracePt t="30005" x="6618288" y="1957388"/>
          <p14:tracePt t="30014" x="6634163" y="1957388"/>
          <p14:tracePt t="30030" x="6664325" y="1957388"/>
          <p14:tracePt t="30038" x="6678613" y="1957388"/>
          <p14:tracePt t="30047" x="6708775" y="1957388"/>
          <p14:tracePt t="30054" x="6723063" y="1957388"/>
          <p14:tracePt t="30063" x="6753225" y="1943100"/>
          <p14:tracePt t="30070" x="6783388" y="1943100"/>
          <p14:tracePt t="30079" x="6797675" y="1927225"/>
          <p14:tracePt t="30087" x="6827838" y="1927225"/>
          <p14:tracePt t="30095" x="6872288" y="1912938"/>
          <p14:tracePt t="30104" x="6918325" y="1897063"/>
          <p14:tracePt t="30111" x="6932613" y="1897063"/>
          <p14:tracePt t="30120" x="6992938" y="1882775"/>
          <p14:tracePt t="30128" x="7037388" y="1882775"/>
          <p14:tracePt t="30137" x="7097713" y="1866900"/>
          <p14:tracePt t="30144" x="7156450" y="1852613"/>
          <p14:tracePt t="30154" x="7200900" y="1852613"/>
          <p14:tracePt t="30160" x="7261225" y="1838325"/>
          <p14:tracePt t="30170" x="7351713" y="1838325"/>
          <p14:tracePt t="30177" x="7410450" y="1838325"/>
          <p14:tracePt t="30187" x="7440613" y="1822450"/>
          <p14:tracePt t="30193" x="7485063" y="1822450"/>
          <p14:tracePt t="30203" x="7531100" y="1822450"/>
          <p14:tracePt t="30209" x="7559675" y="1822450"/>
          <p14:tracePt t="30220" x="7589838" y="1822450"/>
          <p14:tracePt t="30226" x="7605713" y="1822450"/>
          <p14:tracePt t="30236" x="7620000" y="1822450"/>
          <p14:tracePt t="30250" x="7634288" y="1822450"/>
          <p14:tracePt t="30522" x="7664450" y="1822450"/>
          <p14:tracePt t="30530" x="7708900" y="1808163"/>
          <p14:tracePt t="30538" x="7785100" y="1792288"/>
          <p14:tracePt t="30545" x="7859713" y="1778000"/>
          <p14:tracePt t="30554" x="8023225" y="1763713"/>
          <p14:tracePt t="30561" x="8202613" y="1747838"/>
          <p14:tracePt t="30569" x="8396288" y="1717675"/>
          <p14:tracePt t="30578" x="8605838" y="1703388"/>
          <p14:tracePt t="30586" x="8845550" y="1703388"/>
          <p14:tracePt t="30594" x="9083675" y="1703388"/>
          <p14:tracePt t="30602" x="9293225" y="1703388"/>
          <p14:tracePt t="30611" x="9398000" y="1703388"/>
          <p14:tracePt t="30618" x="9577388" y="1703388"/>
          <p14:tracePt t="30626" x="9740900" y="1703388"/>
          <p14:tracePt t="30635" x="9875838" y="1733550"/>
          <p14:tracePt t="30643" x="10010775" y="1747838"/>
          <p14:tracePt t="30651" x="10055225" y="1747838"/>
          <p14:tracePt t="30659" x="10129838" y="1763713"/>
          <p14:tracePt t="30667" x="10190163" y="1778000"/>
          <p14:tracePt t="30676" x="10234613" y="1792288"/>
          <p14:tracePt t="30684" x="10264775" y="1792288"/>
          <p14:tracePt t="30692" x="10294938" y="1808163"/>
          <p14:tracePt t="30700" x="10309225" y="1808163"/>
          <p14:tracePt t="30708" x="10325100" y="1808163"/>
          <p14:tracePt t="30717" x="10325100" y="1822450"/>
          <p14:tracePt t="30725" x="10339388" y="1822450"/>
          <p14:tracePt t="30733" x="10353675" y="1822450"/>
          <p14:tracePt t="30766" x="10369550" y="1822450"/>
          <p14:tracePt t="30774" x="10369550" y="1838325"/>
          <p14:tracePt t="30791" x="10383838" y="1838325"/>
          <p14:tracePt t="30825" x="10399713" y="1838325"/>
          <p14:tracePt t="30832" x="10414000" y="1852613"/>
          <p14:tracePt t="30839" x="10428288" y="1852613"/>
          <p14:tracePt t="30856" x="10444163" y="1866900"/>
          <p14:tracePt t="30864" x="10458450" y="1866900"/>
          <p14:tracePt t="30873" x="10474325" y="1882775"/>
          <p14:tracePt t="30880" x="10502900" y="1882775"/>
          <p14:tracePt t="30890" x="10518775" y="1897063"/>
          <p14:tracePt t="30896" x="10533063" y="1897063"/>
          <p14:tracePt t="30905" x="10548938" y="1897063"/>
          <p14:tracePt t="30913" x="10563225" y="1912938"/>
          <p14:tracePt t="30929" x="10579100" y="1912938"/>
          <p14:tracePt t="30938" x="10579100" y="1927225"/>
          <p14:tracePt t="30954" x="10593388" y="1927225"/>
          <p14:tracePt t="30971" x="10593388" y="1943100"/>
          <p14:tracePt t="30988" x="10607675" y="1943100"/>
          <p14:tracePt t="33630" x="10593388" y="1943100"/>
          <p14:tracePt t="34268" x="10579100" y="1943100"/>
          <p14:tracePt t="37792" x="10579100" y="1838325"/>
          <p14:tracePt t="37799" x="10579100" y="1689100"/>
          <p14:tracePt t="37808" x="10593388" y="1524000"/>
          <p14:tracePt t="37815" x="10623550" y="1358900"/>
          <p14:tracePt t="37826" x="10653713" y="1016000"/>
          <p14:tracePt t="37832" x="10742613" y="314325"/>
          <p14:tracePt t="37839" x="10772775" y="301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78F3D-4280-3B43-947F-FC54F71D6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CE615-AB1D-BB4D-946B-F4AF8741E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frequent did CA drought and NEP MHW co-occur in the past?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CF0F412-A654-0341-A177-A2D19D868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0"/>
    </mc:Choice>
    <mc:Fallback xmlns="">
      <p:transition spd="slow" advTm="1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052BB-5B6F-E34F-993B-8D792663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E2D3D-1D6D-9849-B876-CB196FD87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Observations in the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pPr lvl="1"/>
            <a:r>
              <a:rPr lang="en-US" dirty="0"/>
              <a:t>Sea surface temperature</a:t>
            </a:r>
          </a:p>
          <a:p>
            <a:pPr lvl="1"/>
            <a:r>
              <a:rPr lang="en-US" dirty="0"/>
              <a:t>Palmer Drought Severity Index (PDSI)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32E6BB4-07BD-BC42-9846-A1C542C10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7"/>
    </mc:Choice>
    <mc:Fallback xmlns="">
      <p:transition spd="slow" advTm="9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C07D-52DE-0243-B769-58DE5812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41" y="57333"/>
            <a:ext cx="9106768" cy="66821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Define</a:t>
            </a:r>
            <a:r>
              <a:rPr lang="zh-CN" altLang="en-US" dirty="0"/>
              <a:t> </a:t>
            </a:r>
            <a:r>
              <a:rPr lang="en-US" altLang="zh-CN" dirty="0"/>
              <a:t>extremes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changing</a:t>
            </a:r>
            <a:r>
              <a:rPr lang="zh-CN" altLang="en-US" dirty="0"/>
              <a:t> </a:t>
            </a:r>
            <a:r>
              <a:rPr lang="en-US" altLang="zh-CN" dirty="0"/>
              <a:t>climate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0E617-EB75-4A43-A793-26C52D5F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09" y="4428602"/>
            <a:ext cx="2585901" cy="5232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dirty="0"/>
              <a:t>Shifting</a:t>
            </a:r>
            <a:r>
              <a:rPr lang="zh-CN" altLang="en-US" dirty="0"/>
              <a:t> </a:t>
            </a:r>
            <a:r>
              <a:rPr lang="en-US" altLang="zh-CN" dirty="0"/>
              <a:t>baseline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09FE4BE-C455-E542-846D-9E9F03BC2557}"/>
              </a:ext>
            </a:extLst>
          </p:cNvPr>
          <p:cNvGrpSpPr/>
          <p:nvPr/>
        </p:nvGrpSpPr>
        <p:grpSpPr>
          <a:xfrm>
            <a:off x="4106753" y="859464"/>
            <a:ext cx="6905735" cy="2805418"/>
            <a:chOff x="838200" y="365125"/>
            <a:chExt cx="7204651" cy="29268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84739C9-5EC7-5B48-B072-349EAA8C6686}"/>
                </a:ext>
              </a:extLst>
            </p:cNvPr>
            <p:cNvGrpSpPr/>
            <p:nvPr/>
          </p:nvGrpSpPr>
          <p:grpSpPr>
            <a:xfrm>
              <a:off x="838200" y="365125"/>
              <a:ext cx="7204651" cy="2926851"/>
              <a:chOff x="1361878" y="1644641"/>
              <a:chExt cx="10139560" cy="4119143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19CA97F-F9EB-964C-8BFB-09F296819841}"/>
                  </a:ext>
                </a:extLst>
              </p:cNvPr>
              <p:cNvSpPr/>
              <p:nvPr/>
            </p:nvSpPr>
            <p:spPr>
              <a:xfrm>
                <a:off x="1874988" y="5394452"/>
                <a:ext cx="59811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fixed climatology/threshold, long-term trend retained</a:t>
                </a:r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FD0DC44-DAB1-F04F-8DEB-932147A0DD98}"/>
                  </a:ext>
                </a:extLst>
              </p:cNvPr>
              <p:cNvGrpSpPr/>
              <p:nvPr/>
            </p:nvGrpSpPr>
            <p:grpSpPr>
              <a:xfrm>
                <a:off x="1361878" y="1644641"/>
                <a:ext cx="10139560" cy="3546288"/>
                <a:chOff x="1361878" y="1644641"/>
                <a:chExt cx="10139560" cy="3546288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30154E01-6DA5-8640-ADF3-45AB335A7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61878" y="1644641"/>
                  <a:ext cx="9468244" cy="3546288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62B91A5-FC63-4D43-8BE6-D20E204F371D}"/>
                    </a:ext>
                  </a:extLst>
                </p:cNvPr>
                <p:cNvSpPr/>
                <p:nvPr/>
              </p:nvSpPr>
              <p:spPr>
                <a:xfrm>
                  <a:off x="9815513" y="2217418"/>
                  <a:ext cx="1685925" cy="29735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9AC2A9C-F675-014B-B289-FE812F1DB6C4}"/>
                </a:ext>
              </a:extLst>
            </p:cNvPr>
            <p:cNvSpPr/>
            <p:nvPr/>
          </p:nvSpPr>
          <p:spPr>
            <a:xfrm>
              <a:off x="4948389" y="443510"/>
              <a:ext cx="1896529" cy="85665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5B218C1-3F7C-2248-BE6D-33851F4AA6D9}"/>
              </a:ext>
            </a:extLst>
          </p:cNvPr>
          <p:cNvGrpSpPr/>
          <p:nvPr/>
        </p:nvGrpSpPr>
        <p:grpSpPr>
          <a:xfrm>
            <a:off x="4080581" y="4032163"/>
            <a:ext cx="6500866" cy="2651064"/>
            <a:chOff x="819059" y="3582795"/>
            <a:chExt cx="7545978" cy="307726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22F6E35-2E12-4340-BE44-0D1DDC7E87D9}"/>
                </a:ext>
              </a:extLst>
            </p:cNvPr>
            <p:cNvGrpSpPr/>
            <p:nvPr/>
          </p:nvGrpSpPr>
          <p:grpSpPr>
            <a:xfrm>
              <a:off x="819059" y="3582795"/>
              <a:ext cx="7545978" cy="3077262"/>
              <a:chOff x="1361878" y="1599083"/>
              <a:chExt cx="10139560" cy="413492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88A99CD-D70D-5E4A-AF69-FB165AC7B175}"/>
                  </a:ext>
                </a:extLst>
              </p:cNvPr>
              <p:cNvGrpSpPr/>
              <p:nvPr/>
            </p:nvGrpSpPr>
            <p:grpSpPr>
              <a:xfrm>
                <a:off x="1361878" y="1599083"/>
                <a:ext cx="10139560" cy="4134929"/>
                <a:chOff x="1361878" y="1599083"/>
                <a:chExt cx="10139560" cy="4134929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D6E345B-CCF6-5A4B-AB0D-4EC062C57313}"/>
                    </a:ext>
                  </a:extLst>
                </p:cNvPr>
                <p:cNvSpPr/>
                <p:nvPr/>
              </p:nvSpPr>
              <p:spPr>
                <a:xfrm>
                  <a:off x="1757052" y="5364680"/>
                  <a:ext cx="650690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contemporaneous climatology/threshold, trend removed</a:t>
                  </a:r>
                  <a:endParaRPr lang="en-US" dirty="0"/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5AF3E73E-6251-DF43-BC90-6714678F43C3}"/>
                    </a:ext>
                  </a:extLst>
                </p:cNvPr>
                <p:cNvGrpSpPr/>
                <p:nvPr/>
              </p:nvGrpSpPr>
              <p:grpSpPr>
                <a:xfrm>
                  <a:off x="1361878" y="1599083"/>
                  <a:ext cx="10139560" cy="3591846"/>
                  <a:chOff x="1361878" y="1599083"/>
                  <a:chExt cx="10139560" cy="3591846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70602B33-599C-0F47-9642-A4C873AAD07D}"/>
                      </a:ext>
                    </a:extLst>
                  </p:cNvPr>
                  <p:cNvGrpSpPr/>
                  <p:nvPr/>
                </p:nvGrpSpPr>
                <p:grpSpPr>
                  <a:xfrm>
                    <a:off x="1361878" y="1644641"/>
                    <a:ext cx="10139560" cy="3546288"/>
                    <a:chOff x="1361878" y="1644641"/>
                    <a:chExt cx="10139560" cy="3546288"/>
                  </a:xfrm>
                </p:grpSpPr>
                <p:pic>
                  <p:nvPicPr>
                    <p:cNvPr id="39" name="Picture 38">
                      <a:extLst>
                        <a:ext uri="{FF2B5EF4-FFF2-40B4-BE49-F238E27FC236}">
                          <a16:creationId xmlns:a16="http://schemas.microsoft.com/office/drawing/2014/main" id="{A4A8F60C-54BF-8E45-B82F-20F7AB6F82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361878" y="1644641"/>
                      <a:ext cx="9468244" cy="354628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2E1420FD-A621-A24B-BF96-9F1EBCE26D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15513" y="2217418"/>
                      <a:ext cx="1685925" cy="297351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F0435016-1031-E447-B13B-6B7CDE13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943817" y="1599083"/>
                    <a:ext cx="2728821" cy="13695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10E268A-5784-BF4E-9451-64E8FE4A3E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10475" y="2283870"/>
                <a:ext cx="2892165" cy="145155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D2FC9DB-A40D-0946-BA32-4B772E0A35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10477" y="3177526"/>
                <a:ext cx="2905036" cy="145801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58D481-E240-8D46-B70E-BAFCBF5FA03A}"/>
                </a:ext>
              </a:extLst>
            </p:cNvPr>
            <p:cNvSpPr/>
            <p:nvPr/>
          </p:nvSpPr>
          <p:spPr>
            <a:xfrm rot="20358819">
              <a:off x="5230226" y="3944066"/>
              <a:ext cx="755019" cy="4035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4042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BCC0E23-009A-0C4F-82C7-2C6431F332EF}"/>
              </a:ext>
            </a:extLst>
          </p:cNvPr>
          <p:cNvSpPr/>
          <p:nvPr/>
        </p:nvSpPr>
        <p:spPr>
          <a:xfrm>
            <a:off x="558009" y="1738926"/>
            <a:ext cx="2585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Current</a:t>
            </a:r>
            <a:r>
              <a:rPr lang="zh-CN" altLang="en-US" sz="2800" dirty="0"/>
              <a:t> </a:t>
            </a:r>
            <a:r>
              <a:rPr lang="en-US" altLang="zh-CN" sz="2800" dirty="0"/>
              <a:t>baseline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87A021CB-9B34-F740-878B-D6FA13F009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7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17"/>
    </mc:Choice>
    <mc:Fallback xmlns="">
      <p:transition spd="slow" advTm="5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0" x="2554288" y="3660775"/>
          <p14:tracePt t="85" x="2554288" y="3644900"/>
          <p14:tracePt t="5152" x="2554288" y="3630613"/>
          <p14:tracePt t="5174" x="2554288" y="3616325"/>
          <p14:tracePt t="5198" x="2554288" y="3600450"/>
          <p14:tracePt t="5215" x="2554288" y="3586163"/>
          <p14:tracePt t="5222" x="2554288" y="3570288"/>
          <p14:tracePt t="5230" x="2540000" y="3556000"/>
          <p14:tracePt t="5240" x="2540000" y="3525838"/>
          <p14:tracePt t="5247" x="2540000" y="3495675"/>
          <p14:tracePt t="5257" x="2540000" y="3451225"/>
          <p14:tracePt t="5263" x="2540000" y="3390900"/>
          <p14:tracePt t="5273" x="2540000" y="3316288"/>
          <p14:tracePt t="5279" x="2540000" y="3257550"/>
          <p14:tracePt t="5289" x="2540000" y="3227388"/>
          <p14:tracePt t="5296" x="2540000" y="3167063"/>
          <p14:tracePt t="5304" x="2540000" y="3108325"/>
          <p14:tracePt t="5313" x="2540000" y="3062288"/>
          <p14:tracePt t="5321" x="2540000" y="3033713"/>
          <p14:tracePt t="5329" x="2540000" y="3003550"/>
          <p14:tracePt t="5337" x="2540000" y="2973388"/>
          <p14:tracePt t="5345" x="2540000" y="2959100"/>
          <p14:tracePt t="5354" x="2540000" y="2943225"/>
          <p14:tracePt t="5378" x="2540000" y="2928938"/>
          <p14:tracePt t="5430" x="2525713" y="2928938"/>
          <p14:tracePt t="5437" x="2525713" y="2913063"/>
          <p14:tracePt t="5477" x="2509838" y="2913063"/>
          <p14:tracePt t="5501" x="2495550" y="2913063"/>
          <p14:tracePt t="5509" x="2495550" y="2898775"/>
          <p14:tracePt t="5517" x="2479675" y="2898775"/>
          <p14:tracePt t="5525" x="2465388" y="2898775"/>
          <p14:tracePt t="5534" x="2451100" y="2882900"/>
          <p14:tracePt t="5541" x="2420938" y="2868613"/>
          <p14:tracePt t="5550" x="2374900" y="2854325"/>
          <p14:tracePt t="5558" x="2330450" y="2838450"/>
          <p14:tracePt t="5567" x="2271713" y="2808288"/>
          <p14:tracePt t="5574" x="2197100" y="2794000"/>
          <p14:tracePt t="5584" x="2120900" y="2749550"/>
          <p14:tracePt t="5590" x="2032000" y="2719388"/>
          <p14:tracePt t="5600" x="1957388" y="2689225"/>
          <p14:tracePt t="5606" x="1866900" y="2644775"/>
          <p14:tracePt t="5616" x="1792288" y="2614613"/>
          <p14:tracePt t="5623" x="1717675" y="2570163"/>
          <p14:tracePt t="5631" x="1628775" y="2540000"/>
          <p14:tracePt t="5639" x="1612900" y="2540000"/>
          <p14:tracePt t="5647" x="1554163" y="2509838"/>
          <p14:tracePt t="5656" x="1493838" y="2495550"/>
          <p14:tracePt t="5664" x="1463675" y="2479675"/>
          <p14:tracePt t="5672" x="1419225" y="2465388"/>
          <p14:tracePt t="5680" x="1389063" y="2465388"/>
          <p14:tracePt t="5688" x="1358900" y="2451100"/>
          <p14:tracePt t="5700" x="1330325" y="2451100"/>
          <p14:tracePt t="5705" x="1314450" y="2435225"/>
          <p14:tracePt t="5713" x="1284288" y="2420938"/>
          <p14:tracePt t="5721" x="1270000" y="2420938"/>
          <p14:tracePt t="5729" x="1255713" y="2420938"/>
          <p14:tracePt t="5738" x="1239838" y="2405063"/>
          <p14:tracePt t="5745" x="1225550" y="2405063"/>
          <p14:tracePt t="5762" x="1209675" y="2405063"/>
          <p14:tracePt t="5771" x="1209675" y="2390775"/>
          <p14:tracePt t="5778" x="1195388" y="2390775"/>
          <p14:tracePt t="5961" x="1209675" y="2390775"/>
          <p14:tracePt t="5975" x="1225550" y="2390775"/>
          <p14:tracePt t="5991" x="1255713" y="2390775"/>
          <p14:tracePt t="5999" x="1284288" y="2390775"/>
          <p14:tracePt t="6007" x="1300163" y="2390775"/>
          <p14:tracePt t="6015" x="1344613" y="2390775"/>
          <p14:tracePt t="6024" x="1404938" y="2390775"/>
          <p14:tracePt t="6032" x="1479550" y="2390775"/>
          <p14:tracePt t="6040" x="1568450" y="2390775"/>
          <p14:tracePt t="6048" x="1658938" y="2390775"/>
          <p14:tracePt t="6057" x="1733550" y="2390775"/>
          <p14:tracePt t="6065" x="1822450" y="2390775"/>
          <p14:tracePt t="6073" x="1897063" y="2374900"/>
          <p14:tracePt t="6082" x="1927225" y="2374900"/>
          <p14:tracePt t="6089" x="2032000" y="2374900"/>
          <p14:tracePt t="6098" x="2092325" y="2374900"/>
          <p14:tracePt t="6106" x="2151063" y="2374900"/>
          <p14:tracePt t="6115" x="2197100" y="2374900"/>
          <p14:tracePt t="6122" x="2225675" y="2374900"/>
          <p14:tracePt t="6132" x="2271713" y="2374900"/>
          <p14:tracePt t="6138" x="2300288" y="2374900"/>
          <p14:tracePt t="6148" x="2330450" y="2374900"/>
          <p14:tracePt t="6155" x="2360613" y="2374900"/>
          <p14:tracePt t="6163" x="2390775" y="2360613"/>
          <p14:tracePt t="6171" x="2405063" y="2360613"/>
          <p14:tracePt t="6179" x="2420938" y="2360613"/>
          <p14:tracePt t="6188" x="2435225" y="2360613"/>
          <p14:tracePt t="6213" x="2451100" y="2360613"/>
          <p14:tracePt t="6362" x="2451100" y="2346325"/>
          <p14:tracePt t="6526" x="2465388" y="2346325"/>
          <p14:tracePt t="6533" x="2479675" y="2346325"/>
          <p14:tracePt t="6540" x="2509838" y="2346325"/>
          <p14:tracePt t="6548" x="2554288" y="2346325"/>
          <p14:tracePt t="6556" x="2584450" y="2346325"/>
          <p14:tracePt t="6565" x="2614613" y="2346325"/>
          <p14:tracePt t="6572" x="2644775" y="2346325"/>
          <p14:tracePt t="6581" x="2674938" y="2346325"/>
          <p14:tracePt t="6588" x="2705100" y="2346325"/>
          <p14:tracePt t="6598" x="2733675" y="2346325"/>
          <p14:tracePt t="6605" x="2749550" y="2346325"/>
          <p14:tracePt t="6614" x="2763838" y="2346325"/>
          <p14:tracePt t="6621" x="2779713" y="2346325"/>
          <p14:tracePt t="6631" x="2794000" y="2346325"/>
          <p14:tracePt t="6663" x="2808288" y="2346325"/>
          <p14:tracePt t="7072" x="2824163" y="2346325"/>
          <p14:tracePt t="7080" x="2854325" y="2374900"/>
          <p14:tracePt t="7088" x="2882900" y="2390775"/>
          <p14:tracePt t="7096" x="2943225" y="2435225"/>
          <p14:tracePt t="7109" x="3003550" y="2479675"/>
          <p14:tracePt t="7114" x="3062288" y="2525713"/>
          <p14:tracePt t="7120" x="3136900" y="2600325"/>
          <p14:tracePt t="7129" x="3213100" y="2659063"/>
          <p14:tracePt t="7137" x="3287713" y="2733675"/>
          <p14:tracePt t="7146" x="3362325" y="2794000"/>
          <p14:tracePt t="7153" x="3436938" y="2868613"/>
          <p14:tracePt t="7163" x="3511550" y="2928938"/>
          <p14:tracePt t="7169" x="3586163" y="3003550"/>
          <p14:tracePt t="7178" x="3660775" y="3062288"/>
          <p14:tracePt t="7185" x="3735388" y="3136900"/>
          <p14:tracePt t="7193" x="3779838" y="3213100"/>
          <p14:tracePt t="7202" x="3840163" y="3271838"/>
          <p14:tracePt t="7213" x="3884613" y="3332163"/>
          <p14:tracePt t="7218" x="3898900" y="3346450"/>
          <p14:tracePt t="7226" x="3929063" y="3390900"/>
          <p14:tracePt t="7235" x="3944938" y="3421063"/>
          <p14:tracePt t="7243" x="3975100" y="3451225"/>
          <p14:tracePt t="7251" x="3989388" y="3481388"/>
          <p14:tracePt t="7259" x="3989388" y="3495675"/>
          <p14:tracePt t="7268" x="4003675" y="3511550"/>
          <p14:tracePt t="7285" x="4003675" y="3525838"/>
          <p14:tracePt t="7301" x="4019550" y="3541713"/>
          <p14:tracePt t="7394" x="4019550" y="3556000"/>
          <p14:tracePt t="7655" x="4033838" y="3556000"/>
          <p14:tracePt t="7662" x="4049713" y="3556000"/>
          <p14:tracePt t="7669" x="4078288" y="3570288"/>
          <p14:tracePt t="7677" x="4108450" y="3586163"/>
          <p14:tracePt t="7685" x="4168775" y="3600450"/>
          <p14:tracePt t="7695" x="4213225" y="3630613"/>
          <p14:tracePt t="7701" x="4287838" y="3660775"/>
          <p14:tracePt t="7710" x="4362450" y="3705225"/>
          <p14:tracePt t="7717" x="4422775" y="3721100"/>
          <p14:tracePt t="7725" x="4511675" y="3765550"/>
          <p14:tracePt t="7734" x="4586288" y="3795713"/>
          <p14:tracePt t="7745" x="4616450" y="3795713"/>
          <p14:tracePt t="7750" x="4660900" y="3810000"/>
          <p14:tracePt t="7758" x="4706938" y="3824288"/>
          <p14:tracePt t="7766" x="4737100" y="3824288"/>
          <p14:tracePt t="7774" x="4765675" y="3840163"/>
          <p14:tracePt t="7783" x="4781550" y="3840163"/>
          <p14:tracePt t="7791" x="4795838" y="3840163"/>
          <p14:tracePt t="7816" x="4811713" y="3840163"/>
          <p14:tracePt t="8160" x="4856163" y="3840163"/>
          <p14:tracePt t="8168" x="4900613" y="3840163"/>
          <p14:tracePt t="8178" x="4975225" y="3840163"/>
          <p14:tracePt t="8184" x="5049838" y="3824288"/>
          <p14:tracePt t="8192" x="5199063" y="3810000"/>
          <p14:tracePt t="8201" x="5273675" y="3795713"/>
          <p14:tracePt t="8208" x="5378450" y="3779838"/>
          <p14:tracePt t="8216" x="5499100" y="3779838"/>
          <p14:tracePt t="8224" x="5588000" y="3749675"/>
          <p14:tracePt t="8233" x="5676900" y="3749675"/>
          <p14:tracePt t="8241" x="5707063" y="3749675"/>
          <p14:tracePt t="8249" x="5767388" y="3735388"/>
          <p14:tracePt t="8257" x="5827713" y="3735388"/>
          <p14:tracePt t="8265" x="5856288" y="3735388"/>
          <p14:tracePt t="8274" x="5886450" y="3735388"/>
          <p14:tracePt t="8282" x="5902325" y="3735388"/>
          <p14:tracePt t="8290" x="5930900" y="3735388"/>
          <p14:tracePt t="8306" x="5946775" y="3735388"/>
          <p14:tracePt t="8323" x="5961063" y="3735388"/>
          <p14:tracePt t="8366" x="5976938" y="3735388"/>
          <p14:tracePt t="8628" x="5991225" y="3735388"/>
          <p14:tracePt t="8635" x="6007100" y="3735388"/>
          <p14:tracePt t="8644" x="6035675" y="3735388"/>
          <p14:tracePt t="8650" x="6081713" y="3735388"/>
          <p14:tracePt t="8658" x="6110288" y="3735388"/>
          <p14:tracePt t="8666" x="6156325" y="3735388"/>
          <p14:tracePt t="8675" x="6200775" y="3735388"/>
          <p14:tracePt t="8682" x="6245225" y="3735388"/>
          <p14:tracePt t="8691" x="6275388" y="3735388"/>
          <p14:tracePt t="8699" x="6319838" y="3735388"/>
          <p14:tracePt t="8707" x="6350000" y="3735388"/>
          <p14:tracePt t="8716" x="6394450" y="3735388"/>
          <p14:tracePt t="8723" x="6410325" y="3749675"/>
          <p14:tracePt t="8733" x="6438900" y="3749675"/>
          <p14:tracePt t="8740" x="6454775" y="3749675"/>
          <p14:tracePt t="8749" x="6469063" y="3749675"/>
          <p14:tracePt t="8766" x="6484938" y="3749675"/>
          <p14:tracePt t="8773" x="6484938" y="3765550"/>
          <p14:tracePt t="8789" x="6499225" y="3765550"/>
          <p14:tracePt t="9069" x="6499225" y="3749675"/>
          <p14:tracePt t="9323" x="6529388" y="3749675"/>
          <p14:tracePt t="9332" x="6559550" y="3749675"/>
          <p14:tracePt t="9338" x="6573838" y="3749675"/>
          <p14:tracePt t="9345" x="6634163" y="3749675"/>
          <p14:tracePt t="9353" x="6648450" y="3749675"/>
          <p14:tracePt t="9361" x="6692900" y="3749675"/>
          <p14:tracePt t="9369" x="6723063" y="3749675"/>
          <p14:tracePt t="9378" x="6753225" y="3749675"/>
          <p14:tracePt t="9385" x="6783388" y="3749675"/>
          <p14:tracePt t="9394" x="6813550" y="3749675"/>
          <p14:tracePt t="9402" x="6827838" y="3749675"/>
          <p14:tracePt t="9410" x="6843713" y="3749675"/>
          <p14:tracePt t="9419" x="6843713" y="3765550"/>
          <p14:tracePt t="9431" x="6858000" y="3765550"/>
          <p14:tracePt t="9451" x="6872288" y="3765550"/>
          <p14:tracePt t="9765" x="6888163" y="3765550"/>
          <p14:tracePt t="9774" x="6902450" y="3765550"/>
          <p14:tracePt t="9781" x="6918325" y="3765550"/>
          <p14:tracePt t="9787" x="6932613" y="3765550"/>
          <p14:tracePt t="9796" x="6962775" y="3765550"/>
          <p14:tracePt t="9803" x="6977063" y="3765550"/>
          <p14:tracePt t="9812" x="7007225" y="3765550"/>
          <p14:tracePt t="9819" x="7023100" y="3765550"/>
          <p14:tracePt t="9827" x="7051675" y="3765550"/>
          <p14:tracePt t="9835" x="7067550" y="3765550"/>
          <p14:tracePt t="9844" x="7081838" y="3765550"/>
          <p14:tracePt t="9852" x="7081838" y="3779838"/>
          <p14:tracePt t="9860" x="7097713" y="3779838"/>
          <p14:tracePt t="9884" x="7112000" y="3779838"/>
          <p14:tracePt t="10852" x="7126288" y="3779838"/>
          <p14:tracePt t="10863" x="7156450" y="3765550"/>
          <p14:tracePt t="10870" x="7186613" y="3749675"/>
          <p14:tracePt t="10875" x="7216775" y="3749675"/>
          <p14:tracePt t="10883" x="7277100" y="3735388"/>
          <p14:tracePt t="10890" x="7335838" y="3735388"/>
          <p14:tracePt t="10900" x="7396163" y="3721100"/>
          <p14:tracePt t="10907" x="7454900" y="3705225"/>
          <p14:tracePt t="10916" x="7485063" y="3705225"/>
          <p14:tracePt t="10923" x="7545388" y="3705225"/>
          <p14:tracePt t="10931" x="7589838" y="3705225"/>
          <p14:tracePt t="10939" x="7620000" y="3690938"/>
          <p14:tracePt t="10948" x="7650163" y="3690938"/>
          <p14:tracePt t="10955" x="7680325" y="3690938"/>
          <p14:tracePt t="10964" x="7694613" y="3690938"/>
          <p14:tracePt t="10972" x="7708900" y="3690938"/>
          <p14:tracePt t="10980" x="7724775" y="3690938"/>
          <p14:tracePt t="10997" x="7739063" y="3690938"/>
          <p14:tracePt t="11021" x="7754938" y="3690938"/>
          <p14:tracePt t="11358" x="7754938" y="3675063"/>
          <p14:tracePt t="11375" x="7754938" y="3660775"/>
          <p14:tracePt t="11383" x="7754938" y="3644900"/>
          <p14:tracePt t="11390" x="7754938" y="3630613"/>
          <p14:tracePt t="11399" x="7769225" y="3586163"/>
          <p14:tracePt t="11405" x="7799388" y="3556000"/>
          <p14:tracePt t="11414" x="7829550" y="3495675"/>
          <p14:tracePt t="11422" x="7874000" y="3436938"/>
          <p14:tracePt t="11430" x="7918450" y="3376613"/>
          <p14:tracePt t="11438" x="7962900" y="3316288"/>
          <p14:tracePt t="11446" x="8008938" y="3257550"/>
          <p14:tracePt t="11454" x="8039100" y="3241675"/>
          <p14:tracePt t="11462" x="8067675" y="3182938"/>
          <p14:tracePt t="11471" x="8097838" y="3152775"/>
          <p14:tracePt t="11479" x="8128000" y="3122613"/>
          <p14:tracePt t="11487" x="8142288" y="3092450"/>
          <p14:tracePt t="11495" x="8158163" y="3078163"/>
          <p14:tracePt t="11512" x="8172450" y="3062288"/>
          <p14:tracePt t="11529" x="8172450" y="3048000"/>
          <p14:tracePt t="11545" x="8188325" y="3048000"/>
          <p14:tracePt t="11719" x="8202613" y="3048000"/>
          <p14:tracePt t="11726" x="8216900" y="3048000"/>
          <p14:tracePt t="11735" x="8232775" y="3033713"/>
          <p14:tracePt t="11741" x="8277225" y="3033713"/>
          <p14:tracePt t="11750" x="8321675" y="3017838"/>
          <p14:tracePt t="11757" x="8367713" y="3003550"/>
          <p14:tracePt t="11765" x="8426450" y="2987675"/>
          <p14:tracePt t="11773" x="8486775" y="2973388"/>
          <p14:tracePt t="11782" x="8531225" y="2959100"/>
          <p14:tracePt t="11790" x="8561388" y="2959100"/>
          <p14:tracePt t="11798" x="8605838" y="2943225"/>
          <p14:tracePt t="11806" x="8650288" y="2943225"/>
          <p14:tracePt t="11814" x="8680450" y="2928938"/>
          <p14:tracePt t="11828" x="8724900" y="2928938"/>
          <p14:tracePt t="11832" x="8755063" y="2913063"/>
          <p14:tracePt t="11839" x="8770938" y="2913063"/>
          <p14:tracePt t="11848" x="8801100" y="2913063"/>
          <p14:tracePt t="11855" x="8829675" y="2913063"/>
          <p14:tracePt t="11865" x="8845550" y="2913063"/>
          <p14:tracePt t="11871" x="8859838" y="2898775"/>
          <p14:tracePt t="11881" x="8875713" y="2898775"/>
          <p14:tracePt t="11888" x="8890000" y="2898775"/>
          <p14:tracePt t="11905" x="8904288" y="2898775"/>
          <p14:tracePt t="11930" x="8920163" y="2898775"/>
          <p14:tracePt t="12388" x="8920163" y="2913063"/>
          <p14:tracePt t="12716" x="8920163" y="2928938"/>
          <p14:tracePt t="12938" x="8920163" y="2943225"/>
          <p14:tracePt t="13002" x="8904288" y="2959100"/>
          <p14:tracePt t="13042" x="8904288" y="2973388"/>
          <p14:tracePt t="13058" x="8890000" y="2973388"/>
          <p14:tracePt t="13090" x="8890000" y="2987675"/>
          <p14:tracePt t="13107" x="8875713" y="2987675"/>
          <p14:tracePt t="13158" x="8859838" y="3003550"/>
          <p14:tracePt t="13197" x="8845550" y="3003550"/>
          <p14:tracePt t="13213" x="8845550" y="3017838"/>
          <p14:tracePt t="13232" x="8829675" y="3017838"/>
          <p14:tracePt t="13254" x="8815388" y="3033713"/>
          <p14:tracePt t="13270" x="8801100" y="3033713"/>
          <p14:tracePt t="13287" x="8785225" y="3048000"/>
          <p14:tracePt t="13303" x="8770938" y="3048000"/>
          <p14:tracePt t="13313" x="8755063" y="3048000"/>
          <p14:tracePt t="13319" x="8740775" y="3062288"/>
          <p14:tracePt t="13328" x="8724900" y="3062288"/>
          <p14:tracePt t="13335" x="8710613" y="3062288"/>
          <p14:tracePt t="13345" x="8696325" y="3078163"/>
          <p14:tracePt t="13352" x="8650288" y="3092450"/>
          <p14:tracePt t="13362" x="8621713" y="3092450"/>
          <p14:tracePt t="13368" x="8575675" y="3108325"/>
          <p14:tracePt t="13376" x="8531225" y="3122613"/>
          <p14:tracePt t="13384" x="8486775" y="3122613"/>
          <p14:tracePt t="13393" x="8442325" y="3136900"/>
          <p14:tracePt t="13401" x="8396288" y="3136900"/>
          <p14:tracePt t="13409" x="8351838" y="3152775"/>
          <p14:tracePt t="13417" x="8321675" y="3152775"/>
          <p14:tracePt t="13425" x="8277225" y="3167063"/>
          <p14:tracePt t="13433" x="8247063" y="3167063"/>
          <p14:tracePt t="13446" x="8202613" y="3167063"/>
          <p14:tracePt t="13451" x="8128000" y="3167063"/>
          <p14:tracePt t="13458" x="8083550" y="3167063"/>
          <p14:tracePt t="13467" x="8067675" y="3167063"/>
          <p14:tracePt t="13474" x="8039100" y="3167063"/>
          <p14:tracePt t="13484" x="7993063" y="3167063"/>
          <p14:tracePt t="13491" x="7978775" y="3167063"/>
          <p14:tracePt t="13501" x="7948613" y="3152775"/>
          <p14:tracePt t="13507" x="7918450" y="3152775"/>
          <p14:tracePt t="13517" x="7888288" y="3136900"/>
          <p14:tracePt t="13534" x="7874000" y="3136900"/>
          <p14:tracePt t="13540" x="7859713" y="3122613"/>
          <p14:tracePt t="13548" x="7843838" y="3122613"/>
          <p14:tracePt t="13565" x="7843838" y="3108325"/>
          <p14:tracePt t="13573" x="7829550" y="3108325"/>
          <p14:tracePt t="13633" x="7813675" y="3108325"/>
          <p14:tracePt t="13665" x="7813675" y="3092450"/>
          <p14:tracePt t="14082" x="7829550" y="3092450"/>
          <p14:tracePt t="14204" x="7829550" y="3078163"/>
          <p14:tracePt t="14254" x="7813675" y="3078163"/>
          <p14:tracePt t="14268" x="7799388" y="3062288"/>
          <p14:tracePt t="14284" x="7785100" y="3062288"/>
          <p14:tracePt t="14292" x="7769225" y="3048000"/>
          <p14:tracePt t="14300" x="7754938" y="3048000"/>
          <p14:tracePt t="14308" x="7739063" y="3033713"/>
          <p14:tracePt t="14317" x="7724775" y="3033713"/>
          <p14:tracePt t="14324" x="7708900" y="3017838"/>
          <p14:tracePt t="14332" x="7694613" y="3017838"/>
          <p14:tracePt t="14341" x="7680325" y="3003550"/>
          <p14:tracePt t="14349" x="7664450" y="3003550"/>
          <p14:tracePt t="14357" x="7650163" y="2987675"/>
          <p14:tracePt t="14375" x="7634288" y="2987675"/>
          <p14:tracePt t="14383" x="7620000" y="2987675"/>
          <p14:tracePt t="14391" x="7605713" y="2973388"/>
          <p14:tracePt t="14408" x="7589838" y="2973388"/>
          <p14:tracePt t="14415" x="7575550" y="2959100"/>
          <p14:tracePt t="14431" x="7559675" y="2959100"/>
          <p14:tracePt t="14441" x="7545388" y="2959100"/>
          <p14:tracePt t="14447" x="7545388" y="2943225"/>
          <p14:tracePt t="14464" x="7531100" y="2943225"/>
          <p14:tracePt t="14941" x="7515225" y="2928938"/>
          <p14:tracePt t="14949" x="7485063" y="2913063"/>
          <p14:tracePt t="14955" x="7454900" y="2898775"/>
          <p14:tracePt t="14963" x="7426325" y="2882900"/>
          <p14:tracePt t="14971" x="7396163" y="2854325"/>
          <p14:tracePt t="14979" x="7351713" y="2838450"/>
          <p14:tracePt t="14986" x="7305675" y="2808288"/>
          <p14:tracePt t="14996" x="7261225" y="2794000"/>
          <p14:tracePt t="15003" x="7200900" y="2763838"/>
          <p14:tracePt t="15012" x="7156450" y="2733675"/>
          <p14:tracePt t="15020" x="7097713" y="2705100"/>
          <p14:tracePt t="15029" x="7051675" y="2689225"/>
          <p14:tracePt t="15036" x="7023100" y="2674938"/>
          <p14:tracePt t="15045" x="6946900" y="2644775"/>
          <p14:tracePt t="15052" x="6902450" y="2614613"/>
          <p14:tracePt t="15061" x="6858000" y="2600325"/>
          <p14:tracePt t="15068" x="6813550" y="2570163"/>
          <p14:tracePt t="15078" x="6769100" y="2554288"/>
          <p14:tracePt t="15085" x="6723063" y="2540000"/>
          <p14:tracePt t="15094" x="6678613" y="2509838"/>
          <p14:tracePt t="15101" x="6664325" y="2509838"/>
          <p14:tracePt t="15109" x="6618288" y="2495550"/>
          <p14:tracePt t="15118" x="6589713" y="2479675"/>
          <p14:tracePt t="15126" x="6543675" y="2465388"/>
          <p14:tracePt t="15134" x="6515100" y="2451100"/>
          <p14:tracePt t="15145" x="6484938" y="2435225"/>
          <p14:tracePt t="15150" x="6454775" y="2420938"/>
          <p14:tracePt t="15158" x="6424613" y="2420938"/>
          <p14:tracePt t="15166" x="6394450" y="2405063"/>
          <p14:tracePt t="15175" x="6350000" y="2390775"/>
          <p14:tracePt t="15183" x="6335713" y="2374900"/>
          <p14:tracePt t="15191" x="6289675" y="2360613"/>
          <p14:tracePt t="15200" x="6275388" y="2360613"/>
          <p14:tracePt t="15207" x="6215063" y="2330450"/>
          <p14:tracePt t="15216" x="6200775" y="2330450"/>
          <p14:tracePt t="15224" x="6170613" y="2316163"/>
          <p14:tracePt t="15233" x="6140450" y="2300288"/>
          <p14:tracePt t="15240" x="6110288" y="2286000"/>
          <p14:tracePt t="15249" x="6065838" y="2271713"/>
          <p14:tracePt t="15256" x="6051550" y="2271713"/>
          <p14:tracePt t="15266" x="6007100" y="2255838"/>
          <p14:tracePt t="15273" x="5976938" y="2241550"/>
          <p14:tracePt t="15282" x="5946775" y="2225675"/>
          <p14:tracePt t="15289" x="5916613" y="2211388"/>
          <p14:tracePt t="15297" x="5886450" y="2197100"/>
          <p14:tracePt t="15305" x="5856288" y="2197100"/>
          <p14:tracePt t="15314" x="5827713" y="2181225"/>
          <p14:tracePt t="15322" x="5797550" y="2166938"/>
          <p14:tracePt t="15330" x="5767388" y="2151063"/>
          <p14:tracePt t="15338" x="5737225" y="2151063"/>
          <p14:tracePt t="15350" x="5722938" y="2136775"/>
          <p14:tracePt t="15355" x="5707063" y="2136775"/>
          <p14:tracePt t="15363" x="5676900" y="2120900"/>
          <p14:tracePt t="15371" x="5662613" y="2120900"/>
          <p14:tracePt t="15379" x="5648325" y="2106613"/>
          <p14:tracePt t="15387" x="5632450" y="2106613"/>
          <p14:tracePt t="15396" x="5618163" y="2106613"/>
          <p14:tracePt t="15404" x="5602288" y="2092325"/>
          <p14:tracePt t="15421" x="5588000" y="2092325"/>
          <p14:tracePt t="15428" x="5573713" y="2076450"/>
          <p14:tracePt t="15445" x="5557838" y="2076450"/>
          <p14:tracePt t="15454" x="5543550" y="2076450"/>
          <p14:tracePt t="15461" x="5543550" y="2062163"/>
          <p14:tracePt t="15478" x="5527675" y="2062163"/>
          <p14:tracePt t="15488" x="5527675" y="2046288"/>
          <p14:tracePt t="15504" x="5513388" y="2046288"/>
          <p14:tracePt t="15521" x="5499100" y="2032000"/>
          <p14:tracePt t="15553" x="5499100" y="2017713"/>
          <p14:tracePt t="15560" x="5483225" y="2017713"/>
          <p14:tracePt t="15602" x="5483225" y="2001838"/>
          <p14:tracePt t="15668" x="5499100" y="2001838"/>
          <p14:tracePt t="15691" x="5513388" y="2001838"/>
          <p14:tracePt t="15699" x="5543550" y="2001838"/>
          <p14:tracePt t="15707" x="5573713" y="2001838"/>
          <p14:tracePt t="15715" x="5602288" y="2001838"/>
          <p14:tracePt t="15723" x="5662613" y="2001838"/>
          <p14:tracePt t="15732" x="5707063" y="2001838"/>
          <p14:tracePt t="15740" x="5781675" y="2001838"/>
          <p14:tracePt t="15748" x="5811838" y="2001838"/>
          <p14:tracePt t="15756" x="5902325" y="2001838"/>
          <p14:tracePt t="15764" x="5930900" y="2001838"/>
          <p14:tracePt t="15772" x="5976938" y="2001838"/>
          <p14:tracePt t="15780" x="6021388" y="2001838"/>
          <p14:tracePt t="15789" x="6065838" y="2001838"/>
          <p14:tracePt t="15796" x="6096000" y="2001838"/>
          <p14:tracePt t="15805" x="6126163" y="2001838"/>
          <p14:tracePt t="15813" x="6156325" y="2001838"/>
          <p14:tracePt t="15826" x="6184900" y="2001838"/>
          <p14:tracePt t="15831" x="6200775" y="2001838"/>
          <p14:tracePt t="15837" x="6215063" y="2001838"/>
          <p14:tracePt t="15847" x="6230938" y="2001838"/>
          <p14:tracePt t="15863" x="6245225" y="2001838"/>
          <p14:tracePt t="15870" x="6261100" y="2001838"/>
          <p14:tracePt t="15903" x="6275388" y="2001838"/>
          <p14:tracePt t="16093" x="6289675" y="2001838"/>
          <p14:tracePt t="16101" x="6289675" y="1987550"/>
          <p14:tracePt t="16110" x="6305550" y="1987550"/>
          <p14:tracePt t="16116" x="6319838" y="1987550"/>
          <p14:tracePt t="16125" x="6335713" y="1971675"/>
          <p14:tracePt t="16131" x="6350000" y="1971675"/>
          <p14:tracePt t="16140" x="6364288" y="1971675"/>
          <p14:tracePt t="16148" x="6380163" y="1971675"/>
          <p14:tracePt t="16157" x="6394450" y="1957388"/>
          <p14:tracePt t="16165" x="6410325" y="1957388"/>
          <p14:tracePt t="16173" x="6424613" y="1943100"/>
          <p14:tracePt t="16185" x="6438900" y="1943100"/>
          <p14:tracePt t="16191" x="6454775" y="1943100"/>
          <p14:tracePt t="16197" x="6469063" y="1927225"/>
          <p14:tracePt t="16213" x="6484938" y="1927225"/>
          <p14:tracePt t="16230" x="6499225" y="1927225"/>
          <p14:tracePt t="16246" x="6499225" y="1912938"/>
          <p14:tracePt t="16257" x="6515100" y="1912938"/>
          <p14:tracePt t="16306" x="6529388" y="1912938"/>
          <p14:tracePt t="16503" x="6543675" y="1912938"/>
          <p14:tracePt t="16518" x="6559550" y="1912938"/>
          <p14:tracePt t="16524" x="6573838" y="1912938"/>
          <p14:tracePt t="16535" x="6589713" y="1897063"/>
          <p14:tracePt t="16541" x="6634163" y="1897063"/>
          <p14:tracePt t="16551" x="6664325" y="1897063"/>
          <p14:tracePt t="16557" x="6708775" y="1882775"/>
          <p14:tracePt t="16565" x="6753225" y="1882775"/>
          <p14:tracePt t="16573" x="6813550" y="1866900"/>
          <p14:tracePt t="16581" x="6827838" y="1866900"/>
          <p14:tracePt t="16591" x="6872288" y="1852613"/>
          <p14:tracePt t="16598" x="6918325" y="1852613"/>
          <p14:tracePt t="16607" x="6946900" y="1852613"/>
          <p14:tracePt t="16614" x="6992938" y="1852613"/>
          <p14:tracePt t="16624" x="7007225" y="1838325"/>
          <p14:tracePt t="16631" x="7037388" y="1838325"/>
          <p14:tracePt t="16640" x="7051675" y="1838325"/>
          <p14:tracePt t="16647" x="7067550" y="1838325"/>
          <p14:tracePt t="16657" x="7081838" y="1838325"/>
          <p14:tracePt t="16680" x="7097713" y="1838325"/>
          <p14:tracePt t="16772" x="7097713" y="1822450"/>
          <p14:tracePt t="17302" x="7112000" y="1822450"/>
          <p14:tracePt t="17327" x="7126288" y="1822450"/>
          <p14:tracePt t="17334" x="7142163" y="1822450"/>
          <p14:tracePt t="17342" x="7156450" y="1822450"/>
          <p14:tracePt t="17350" x="7172325" y="1822450"/>
          <p14:tracePt t="17358" x="7200900" y="1822450"/>
          <p14:tracePt t="17367" x="7231063" y="1822450"/>
          <p14:tracePt t="17375" x="7246938" y="1822450"/>
          <p14:tracePt t="17383" x="7277100" y="1822450"/>
          <p14:tracePt t="17392" x="7321550" y="1822450"/>
          <p14:tracePt t="17401" x="7366000" y="1822450"/>
          <p14:tracePt t="17408" x="7396163" y="1822450"/>
          <p14:tracePt t="17417" x="7426325" y="1822450"/>
          <p14:tracePt t="17424" x="7470775" y="1822450"/>
          <p14:tracePt t="17434" x="7515225" y="1822450"/>
          <p14:tracePt t="17440" x="7559675" y="1822450"/>
          <p14:tracePt t="17450" x="7605713" y="1822450"/>
          <p14:tracePt t="17456" x="7650163" y="1838325"/>
          <p14:tracePt t="17466" x="7680325" y="1838325"/>
          <p14:tracePt t="17473" x="7739063" y="1852613"/>
          <p14:tracePt t="17481" x="7785100" y="1852613"/>
          <p14:tracePt t="17489" x="7813675" y="1852613"/>
          <p14:tracePt t="17498" x="7859713" y="1866900"/>
          <p14:tracePt t="17506" x="7904163" y="1866900"/>
          <p14:tracePt t="17514" x="7918450" y="1866900"/>
          <p14:tracePt t="17522" x="7962900" y="1866900"/>
          <p14:tracePt t="17531" x="7993063" y="1882775"/>
          <p14:tracePt t="17538" x="8023225" y="1882775"/>
          <p14:tracePt t="17547" x="8039100" y="1882775"/>
          <p14:tracePt t="17555" x="8053388" y="1882775"/>
          <p14:tracePt t="17567" x="8067675" y="1882775"/>
          <p14:tracePt t="17579" x="8083550" y="1882775"/>
          <p14:tracePt t="17596" x="8097838" y="1882775"/>
          <p14:tracePt t="17621" x="8113713" y="1882775"/>
          <p14:tracePt t="17851" x="8128000" y="1882775"/>
          <p14:tracePt t="17858" x="8142288" y="1882775"/>
          <p14:tracePt t="17866" x="8172450" y="1882775"/>
          <p14:tracePt t="17879" x="8188325" y="1882775"/>
          <p14:tracePt t="17883" x="8216900" y="1882775"/>
          <p14:tracePt t="17890" x="8247063" y="1882775"/>
          <p14:tracePt t="17899" x="8277225" y="1882775"/>
          <p14:tracePt t="17906" x="8307388" y="1882775"/>
          <p14:tracePt t="17914" x="8321675" y="1882775"/>
          <p14:tracePt t="17922" x="8351838" y="1882775"/>
          <p14:tracePt t="17931" x="8367713" y="1882775"/>
          <p14:tracePt t="17939" x="8382000" y="1882775"/>
          <p14:tracePt t="17948" x="8396288" y="1882775"/>
          <p14:tracePt t="17955" x="8412163" y="1882775"/>
          <p14:tracePt t="17964" x="8426450" y="1882775"/>
          <p14:tracePt t="17972" x="8442325" y="1882775"/>
          <p14:tracePt t="17988" x="8456613" y="1882775"/>
          <p14:tracePt t="17996" x="8470900" y="1882775"/>
          <p14:tracePt t="18013" x="8486775" y="1882775"/>
          <p14:tracePt t="18045" x="8501063" y="1882775"/>
          <p14:tracePt t="18555" x="8516938" y="1882775"/>
          <p14:tracePt t="18563" x="8561388" y="1882775"/>
          <p14:tracePt t="18569" x="8605838" y="1882775"/>
          <p14:tracePt t="18577" x="8680450" y="1882775"/>
          <p14:tracePt t="18585" x="8770938" y="1882775"/>
          <p14:tracePt t="18594" x="8845550" y="1882775"/>
          <p14:tracePt t="18601" x="8934450" y="1882775"/>
          <p14:tracePt t="18611" x="9055100" y="1882775"/>
          <p14:tracePt t="18618" x="9158288" y="1866900"/>
          <p14:tracePt t="18626" x="9263063" y="1866900"/>
          <p14:tracePt t="18634" x="9309100" y="1866900"/>
          <p14:tracePt t="18642" x="9428163" y="1852613"/>
          <p14:tracePt t="18650" x="9458325" y="1838325"/>
          <p14:tracePt t="18658" x="9517063" y="1838325"/>
          <p14:tracePt t="18671" x="9563100" y="1838325"/>
          <p14:tracePt t="18675" x="9607550" y="1822450"/>
          <p14:tracePt t="18683" x="9637713" y="1822450"/>
          <p14:tracePt t="18692" x="9652000" y="1822450"/>
          <p14:tracePt t="18699" x="9666288" y="1822450"/>
          <p14:tracePt t="18716" x="9682163" y="1822450"/>
          <p14:tracePt t="18726" x="9696450" y="1822450"/>
          <p14:tracePt t="18759" x="9712325" y="1822450"/>
          <p14:tracePt t="19700" x="9712325" y="1808163"/>
          <p14:tracePt t="19748" x="9726613" y="1792288"/>
          <p14:tracePt t="19756" x="9740900" y="1792288"/>
          <p14:tracePt t="19763" x="9756775" y="1778000"/>
          <p14:tracePt t="19771" x="9756775" y="1763713"/>
          <p14:tracePt t="19780" x="9786938" y="1763713"/>
          <p14:tracePt t="19787" x="9801225" y="1747838"/>
          <p14:tracePt t="19797" x="9817100" y="1733550"/>
          <p14:tracePt t="19803" x="9831388" y="1733550"/>
          <p14:tracePt t="19820" x="9845675" y="1717675"/>
          <p14:tracePt t="19828" x="9861550" y="1717675"/>
          <p14:tracePt t="19836" x="9875838" y="1703388"/>
          <p14:tracePt t="19844" x="9891713" y="1703388"/>
          <p14:tracePt t="19853" x="9891713" y="1689100"/>
          <p14:tracePt t="19861" x="9906000" y="1689100"/>
          <p14:tracePt t="19869" x="9920288" y="1673225"/>
          <p14:tracePt t="19877" x="9936163" y="1673225"/>
          <p14:tracePt t="19885" x="9936163" y="1658938"/>
          <p14:tracePt t="19893" x="9950450" y="1658938"/>
          <p14:tracePt t="19902" x="9966325" y="1643063"/>
          <p14:tracePt t="19918" x="9980613" y="1628775"/>
          <p14:tracePt t="19934" x="9980613" y="1612900"/>
          <p14:tracePt t="19942" x="9994900" y="1612900"/>
          <p14:tracePt t="19959" x="9994900" y="1598613"/>
          <p14:tracePt t="19975" x="10010775" y="1598613"/>
          <p14:tracePt t="19983" x="10010775" y="1584325"/>
          <p14:tracePt t="19999" x="10025063" y="1568450"/>
          <p14:tracePt t="20024" x="10025063" y="1554163"/>
          <p14:tracePt t="20050" x="10040938" y="1538288"/>
          <p14:tracePt t="20066" x="10040938" y="1524000"/>
          <p14:tracePt t="20106" x="10040938" y="1509713"/>
          <p14:tracePt t="20298" x="10025063" y="1509713"/>
          <p14:tracePt t="20453" x="10010775" y="1509713"/>
          <p14:tracePt t="20524" x="10010775" y="1524000"/>
          <p14:tracePt t="20632" x="10010775" y="1538288"/>
          <p14:tracePt t="20722" x="10010775" y="1554163"/>
          <p14:tracePt t="20753" x="10010775" y="1568450"/>
          <p14:tracePt t="20786" x="10010775" y="1584325"/>
          <p14:tracePt t="20801" x="9994900" y="1584325"/>
          <p14:tracePt t="20828" x="9994900" y="1598613"/>
          <p14:tracePt t="20859" x="9994900" y="1612900"/>
          <p14:tracePt t="20867" x="9994900" y="1628775"/>
          <p14:tracePt t="20883" x="9994900" y="1643063"/>
          <p14:tracePt t="20901" x="9994900" y="1658938"/>
          <p14:tracePt t="20907" x="9994900" y="1673225"/>
          <p14:tracePt t="20917" x="9980613" y="1703388"/>
          <p14:tracePt t="20924" x="9966325" y="1717675"/>
          <p14:tracePt t="20932" x="9950450" y="1747838"/>
          <p14:tracePt t="20940" x="9950450" y="1792288"/>
          <p14:tracePt t="20948" x="9936163" y="1822450"/>
          <p14:tracePt t="20957" x="9920288" y="1882775"/>
          <p14:tracePt t="20964" x="9891713" y="1927225"/>
          <p14:tracePt t="20978" x="9875838" y="2001838"/>
          <p14:tracePt t="20982" x="9861550" y="2046288"/>
          <p14:tracePt t="20988" x="9845675" y="2106613"/>
          <p14:tracePt t="20998" x="9817100" y="2166938"/>
          <p14:tracePt t="21005" x="9801225" y="2225675"/>
          <p14:tracePt t="21013" x="9771063" y="2286000"/>
          <p14:tracePt t="21021" x="9756775" y="2346325"/>
          <p14:tracePt t="21030" x="9726613" y="2390775"/>
          <p14:tracePt t="21038" x="9696450" y="2451100"/>
          <p14:tracePt t="21046" x="9666288" y="2509838"/>
          <p14:tracePt t="21054" x="9652000" y="2525713"/>
          <p14:tracePt t="21062" x="9621838" y="2570163"/>
          <p14:tracePt t="21070" x="9607550" y="2600325"/>
          <p14:tracePt t="21082" x="9577388" y="2628900"/>
          <p14:tracePt t="21087" x="9563100" y="2659063"/>
          <p14:tracePt t="21095" x="9532938" y="2674938"/>
          <p14:tracePt t="21103" x="9517063" y="2689225"/>
          <p14:tracePt t="21111" x="9486900" y="2705100"/>
          <p14:tracePt t="21120" x="9472613" y="2719388"/>
          <p14:tracePt t="21128" x="9458325" y="2719388"/>
          <p14:tracePt t="21136" x="9442450" y="2733675"/>
          <p14:tracePt t="21144" x="9412288" y="2733675"/>
          <p14:tracePt t="21153" x="9367838" y="2749550"/>
          <p14:tracePt t="21160" x="9323388" y="2763838"/>
          <p14:tracePt t="21170" x="9278938" y="2763838"/>
          <p14:tracePt t="21177" x="9232900" y="2779713"/>
          <p14:tracePt t="21186" x="9174163" y="2794000"/>
          <p14:tracePt t="21193" x="9113838" y="2808288"/>
          <p14:tracePt t="21202" x="9055100" y="2824163"/>
          <p14:tracePt t="21209" x="8994775" y="2838450"/>
          <p14:tracePt t="21219" x="8964613" y="2838450"/>
          <p14:tracePt t="21226" x="8904288" y="2854325"/>
          <p14:tracePt t="21234" x="8875713" y="2868613"/>
          <p14:tracePt t="21242" x="8829675" y="2882900"/>
          <p14:tracePt t="21251" x="8801100" y="2898775"/>
          <p14:tracePt t="21259" x="8770938" y="2898775"/>
          <p14:tracePt t="21266" x="8755063" y="2898775"/>
          <p14:tracePt t="21275" x="8740775" y="2913063"/>
          <p14:tracePt t="21286" x="8724900" y="2913063"/>
          <p14:tracePt t="21300" x="8710613" y="2913063"/>
          <p14:tracePt t="21324" x="8696325" y="2913063"/>
          <p14:tracePt t="21357" x="8696325" y="2928938"/>
          <p14:tracePt t="24246" x="8680450" y="2928938"/>
          <p14:tracePt t="24277" x="8666163" y="2928938"/>
          <p14:tracePt t="24284" x="8650288" y="2928938"/>
          <p14:tracePt t="24293" x="8636000" y="2943225"/>
          <p14:tracePt t="24301" x="8621713" y="2943225"/>
          <p14:tracePt t="24309" x="8591550" y="2943225"/>
          <p14:tracePt t="24317" x="8561388" y="2943225"/>
          <p14:tracePt t="24325" x="8531225" y="2959100"/>
          <p14:tracePt t="24333" x="8486775" y="2959100"/>
          <p14:tracePt t="24342" x="8426450" y="2973388"/>
          <p14:tracePt t="24350" x="8337550" y="3003550"/>
          <p14:tracePt t="24358" x="8232775" y="3017838"/>
          <p14:tracePt t="24366" x="8097838" y="3033713"/>
          <p14:tracePt t="24374" x="7962900" y="3048000"/>
          <p14:tracePt t="24383" x="7785100" y="3078163"/>
          <p14:tracePt t="24391" x="7605713" y="3092450"/>
          <p14:tracePt t="24399" x="7426325" y="3092450"/>
          <p14:tracePt t="24407" x="7335838" y="3092450"/>
          <p14:tracePt t="24416" x="7172325" y="3092450"/>
          <p14:tracePt t="24424" x="7023100" y="3092450"/>
          <p14:tracePt t="24432" x="6902450" y="3092450"/>
          <p14:tracePt t="24440" x="6783388" y="3092450"/>
          <p14:tracePt t="24449" x="6738938" y="3092450"/>
          <p14:tracePt t="24456" x="6604000" y="3092450"/>
          <p14:tracePt t="24466" x="6573838" y="3092450"/>
          <p14:tracePt t="24473" x="6529388" y="3078163"/>
          <p14:tracePt t="24483" x="6484938" y="3078163"/>
          <p14:tracePt t="24489" x="6454775" y="3078163"/>
          <p14:tracePt t="24499" x="6438900" y="3062288"/>
          <p14:tracePt t="24505" x="6424613" y="3062288"/>
          <p14:tracePt t="24514" x="6410325" y="3062288"/>
          <p14:tracePt t="24522" x="6394450" y="3062288"/>
          <p14:tracePt t="24538" x="6394450" y="3048000"/>
          <p14:tracePt t="24590" x="6410325" y="3048000"/>
          <p14:tracePt t="24819" x="6394450" y="3048000"/>
          <p14:tracePt t="24826" x="6380163" y="3048000"/>
          <p14:tracePt t="24833" x="6350000" y="3048000"/>
          <p14:tracePt t="24843" x="6319838" y="3048000"/>
          <p14:tracePt t="24849" x="6275388" y="3033713"/>
          <p14:tracePt t="24857" x="6215063" y="3017838"/>
          <p14:tracePt t="24865" x="6081713" y="2973388"/>
          <p14:tracePt t="24873" x="6035675" y="2959100"/>
          <p14:tracePt t="24882" x="5930900" y="2928938"/>
          <p14:tracePt t="24890" x="5842000" y="2913063"/>
          <p14:tracePt t="24897" x="5737225" y="2868613"/>
          <p14:tracePt t="24906" x="5662613" y="2854325"/>
          <p14:tracePt t="24914" x="5632450" y="2838450"/>
          <p14:tracePt t="24922" x="5513388" y="2808288"/>
          <p14:tracePt t="24931" x="5483225" y="2808288"/>
          <p14:tracePt t="24939" x="5438775" y="2794000"/>
          <p14:tracePt t="24947" x="5378450" y="2779713"/>
          <p14:tracePt t="24955" x="5348288" y="2763838"/>
          <p14:tracePt t="24963" x="5303838" y="2763838"/>
          <p14:tracePt t="24971" x="5273675" y="2749550"/>
          <p14:tracePt t="24979" x="5259388" y="2749550"/>
          <p14:tracePt t="24987" x="5245100" y="2733675"/>
          <p14:tracePt t="24996" x="5229225" y="2733675"/>
          <p14:tracePt t="25004" x="5214938" y="2719388"/>
          <p14:tracePt t="25012" x="5199063" y="2719388"/>
          <p14:tracePt t="25028" x="5184775" y="2719388"/>
          <p14:tracePt t="25096" x="5184775" y="2705100"/>
          <p14:tracePt t="25398" x="5199063" y="2705100"/>
          <p14:tracePt t="25431" x="5214938" y="2705100"/>
          <p14:tracePt t="25439" x="5229225" y="2705100"/>
          <p14:tracePt t="25448" x="5245100" y="2705100"/>
          <p14:tracePt t="25454" x="5273675" y="2705100"/>
          <p14:tracePt t="25464" x="5319713" y="2705100"/>
          <p14:tracePt t="25471" x="5364163" y="2705100"/>
          <p14:tracePt t="25479" x="5408613" y="2705100"/>
          <p14:tracePt t="25487" x="5483225" y="2705100"/>
          <p14:tracePt t="25495" x="5557838" y="2705100"/>
          <p14:tracePt t="25504" x="5648325" y="2705100"/>
          <p14:tracePt t="25511" x="5722938" y="2705100"/>
          <p14:tracePt t="25520" x="5811838" y="2705100"/>
          <p14:tracePt t="25528" x="5842000" y="2705100"/>
          <p14:tracePt t="25537" x="5902325" y="2705100"/>
          <p14:tracePt t="25544" x="5946775" y="2705100"/>
          <p14:tracePt t="25553" x="5991225" y="2705100"/>
          <p14:tracePt t="25561" x="6021388" y="2705100"/>
          <p14:tracePt t="25570" x="6065838" y="2705100"/>
          <p14:tracePt t="25577" x="6081713" y="2705100"/>
          <p14:tracePt t="25587" x="6110288" y="2705100"/>
          <p14:tracePt t="25593" x="6126163" y="2705100"/>
          <p14:tracePt t="25610" x="6140450" y="2705100"/>
          <p14:tracePt t="25619" x="6156325" y="2705100"/>
          <p14:tracePt t="25636" x="6170613" y="2705100"/>
          <p14:tracePt t="25659" x="6184900" y="2705100"/>
          <p14:tracePt t="25710" x="6200775" y="2705100"/>
          <p14:tracePt t="25768" x="6215063" y="2705100"/>
          <p14:tracePt t="25782" x="6230938" y="2705100"/>
          <p14:tracePt t="25791" x="6245225" y="2705100"/>
          <p14:tracePt t="25798" x="6261100" y="2705100"/>
          <p14:tracePt t="25806" x="6289675" y="2689225"/>
          <p14:tracePt t="25815" x="6319838" y="2689225"/>
          <p14:tracePt t="25822" x="6364288" y="2674938"/>
          <p14:tracePt t="25831" x="6410325" y="2659063"/>
          <p14:tracePt t="25838" x="6454775" y="2659063"/>
          <p14:tracePt t="25848" x="6499225" y="2644775"/>
          <p14:tracePt t="25855" x="6543675" y="2644775"/>
          <p14:tracePt t="25864" x="6589713" y="2628900"/>
          <p14:tracePt t="25871" x="6634163" y="2628900"/>
          <p14:tracePt t="25879" x="6664325" y="2614613"/>
          <p14:tracePt t="25887" x="6708775" y="2614613"/>
          <p14:tracePt t="25895" x="6753225" y="2600325"/>
          <p14:tracePt t="25904" x="6797675" y="2600325"/>
          <p14:tracePt t="25912" x="6827838" y="2600325"/>
          <p14:tracePt t="25920" x="6872288" y="2600325"/>
          <p14:tracePt t="25928" x="6932613" y="2584450"/>
          <p14:tracePt t="25936" x="6977063" y="2584450"/>
          <p14:tracePt t="25944" x="6992938" y="2584450"/>
          <p14:tracePt t="25953" x="7037388" y="2570163"/>
          <p14:tracePt t="25965" x="7067550" y="2570163"/>
          <p14:tracePt t="25972" x="7112000" y="2570163"/>
          <p14:tracePt t="25977" x="7142163" y="2554288"/>
          <p14:tracePt t="25986" x="7172325" y="2540000"/>
          <p14:tracePt t="25993" x="7200900" y="2540000"/>
          <p14:tracePt t="26003" x="7216775" y="2540000"/>
          <p14:tracePt t="26010" x="7231063" y="2540000"/>
          <p14:tracePt t="26020" x="7231063" y="2525713"/>
          <p14:tracePt t="26026" x="7246938" y="2525713"/>
          <p14:tracePt t="26348" x="7261225" y="2525713"/>
          <p14:tracePt t="26356" x="7321550" y="2525713"/>
          <p14:tracePt t="26362" x="7410450" y="2509838"/>
          <p14:tracePt t="26371" x="7500938" y="2479675"/>
          <p14:tracePt t="26378" x="7605713" y="2465388"/>
          <p14:tracePt t="26387" x="7680325" y="2451100"/>
          <p14:tracePt t="26394" x="7799388" y="2420938"/>
          <p14:tracePt t="26403" x="7934325" y="2405063"/>
          <p14:tracePt t="26411" x="8067675" y="2374900"/>
          <p14:tracePt t="26419" x="8172450" y="2360613"/>
          <p14:tracePt t="26427" x="8293100" y="2330450"/>
          <p14:tracePt t="26435" x="8396288" y="2316163"/>
          <p14:tracePt t="26443" x="8501063" y="2271713"/>
          <p14:tracePt t="26452" x="8575675" y="2241550"/>
          <p14:tracePt t="26459" x="8666163" y="2211388"/>
          <p14:tracePt t="26468" x="8740775" y="2181225"/>
          <p14:tracePt t="26476" x="8815388" y="2151063"/>
          <p14:tracePt t="26484" x="8875713" y="2120900"/>
          <p14:tracePt t="26492" x="8950325" y="2092325"/>
          <p14:tracePt t="26500" x="9009063" y="2046288"/>
          <p14:tracePt t="26509" x="9055100" y="2032000"/>
          <p14:tracePt t="26517" x="9099550" y="1987550"/>
          <p14:tracePt t="26525" x="9144000" y="1957388"/>
          <p14:tracePt t="26533" x="9204325" y="1927225"/>
          <p14:tracePt t="26541" x="9248775" y="1897063"/>
          <p14:tracePt t="26549" x="9293225" y="1882775"/>
          <p14:tracePt t="26557" x="9323388" y="1852613"/>
          <p14:tracePt t="26566" x="9353550" y="1852613"/>
          <p14:tracePt t="26574" x="9398000" y="1822450"/>
          <p14:tracePt t="26582" x="9428163" y="1808163"/>
          <p14:tracePt t="26590" x="9458325" y="1792288"/>
          <p14:tracePt t="26598" x="9517063" y="1763713"/>
          <p14:tracePt t="26607" x="9532938" y="1747838"/>
          <p14:tracePt t="26615" x="9577388" y="1717675"/>
          <p14:tracePt t="26623" x="9621838" y="1703388"/>
          <p14:tracePt t="26632" x="9666288" y="1673225"/>
          <p14:tracePt t="26640" x="9696450" y="1658938"/>
          <p14:tracePt t="26648" x="9756775" y="1628775"/>
          <p14:tracePt t="26656" x="9801225" y="1598613"/>
          <p14:tracePt t="26665" x="9861550" y="1568450"/>
          <p14:tracePt t="26672" x="9891713" y="1554163"/>
          <p14:tracePt t="26682" x="9920288" y="1524000"/>
          <p14:tracePt t="26689" x="9966325" y="1509713"/>
          <p14:tracePt t="26698" x="9994900" y="1479550"/>
          <p14:tracePt t="26705" x="10025063" y="1463675"/>
          <p14:tracePt t="26714" x="10055225" y="1449388"/>
          <p14:tracePt t="26721" x="10085388" y="1435100"/>
          <p14:tracePt t="26729" x="10099675" y="1419225"/>
          <p14:tracePt t="26737" x="10115550" y="1419225"/>
          <p14:tracePt t="26746" x="10129838" y="1404938"/>
          <p14:tracePt t="26754" x="10145713" y="1404938"/>
          <p14:tracePt t="26763" x="10160000" y="1389063"/>
          <p14:tracePt t="26770" x="10174288" y="1389063"/>
          <p14:tracePt t="26779" x="10190163" y="1374775"/>
          <p14:tracePt t="26787" x="10204450" y="1374775"/>
          <p14:tracePt t="26803" x="10204450" y="1358900"/>
          <p14:tracePt t="26811" x="10220325" y="1358900"/>
          <p14:tracePt t="26828" x="10234613" y="1358900"/>
          <p14:tracePt t="27501" x="10234613" y="1344613"/>
          <p14:tracePt t="27665" x="10234613" y="1358900"/>
          <p14:tracePt t="27688" x="10234613" y="1374775"/>
          <p14:tracePt t="27696" x="10234613" y="1389063"/>
          <p14:tracePt t="27703" x="10234613" y="1419225"/>
          <p14:tracePt t="27711" x="10234613" y="1449388"/>
          <p14:tracePt t="27720" x="10248900" y="1538288"/>
          <p14:tracePt t="27727" x="10264775" y="1628775"/>
          <p14:tracePt t="27735" x="10264775" y="1689100"/>
          <p14:tracePt t="27744" x="10279063" y="1792288"/>
          <p14:tracePt t="27755" x="10325100" y="1987550"/>
          <p14:tracePt t="27760" x="10339388" y="2136775"/>
          <p14:tracePt t="27768" x="10353675" y="2271713"/>
          <p14:tracePt t="27776" x="10369550" y="2360613"/>
          <p14:tracePt t="27784" x="10399713" y="2495550"/>
          <p14:tracePt t="27793" x="10399713" y="2628900"/>
          <p14:tracePt t="27800" x="10414000" y="2763838"/>
          <p14:tracePt t="27810" x="10428288" y="2868613"/>
          <p14:tracePt t="27817" x="10444163" y="2973388"/>
          <p14:tracePt t="27826" x="10458450" y="3062288"/>
          <p14:tracePt t="27833" x="10458450" y="3092450"/>
          <p14:tracePt t="27843" x="10458450" y="3152775"/>
          <p14:tracePt t="27849" x="10458450" y="3213100"/>
          <p14:tracePt t="27859" x="10458450" y="3257550"/>
          <p14:tracePt t="27866" x="10458450" y="3287713"/>
          <p14:tracePt t="27874" x="10458450" y="3316288"/>
          <p14:tracePt t="27882" x="10458450" y="3362325"/>
          <p14:tracePt t="27891" x="10458450" y="3406775"/>
          <p14:tracePt t="27899" x="10458450" y="3436938"/>
          <p14:tracePt t="27907" x="10458450" y="3467100"/>
          <p14:tracePt t="30673" x="10458450" y="3495675"/>
          <p14:tracePt t="30682" x="10474325" y="3511550"/>
          <p14:tracePt t="30689" x="10488613" y="3556000"/>
          <p14:tracePt t="30695" x="10502900" y="3586163"/>
          <p14:tracePt t="30702" x="10518775" y="3644900"/>
          <p14:tracePt t="30710" x="10533063" y="3690938"/>
          <p14:tracePt t="30723" x="10548938" y="3735388"/>
          <p14:tracePt t="30728" x="10563225" y="3795713"/>
          <p14:tracePt t="30735" x="10579100" y="3840163"/>
          <p14:tracePt t="30744" x="10579100" y="3870325"/>
          <p14:tracePt t="30751" x="10593388" y="3959225"/>
          <p14:tracePt t="30761" x="10607675" y="4003675"/>
          <p14:tracePt t="30768" x="10607675" y="4049713"/>
          <p14:tracePt t="30778" x="10607675" y="4094163"/>
          <p14:tracePt t="30784" x="10607675" y="4138613"/>
          <p14:tracePt t="30794" x="10607675" y="4183063"/>
          <p14:tracePt t="30800" x="10607675" y="4213225"/>
          <p14:tracePt t="30809" x="10607675" y="4257675"/>
          <p14:tracePt t="30817" x="10607675" y="4287838"/>
          <p14:tracePt t="30825" x="10607675" y="4318000"/>
          <p14:tracePt t="30833" x="10607675" y="4348163"/>
          <p14:tracePt t="30842" x="10607675" y="4362450"/>
          <p14:tracePt t="30850" x="10607675" y="4378325"/>
          <p14:tracePt t="30858" x="10607675" y="4406900"/>
          <p14:tracePt t="30866" x="10607675" y="4422775"/>
          <p14:tracePt t="30874" x="10607675" y="4437063"/>
          <p14:tracePt t="30891" x="10607675" y="4452938"/>
          <p14:tracePt t="30900" x="10607675" y="4467225"/>
          <p14:tracePt t="30907" x="10607675" y="4483100"/>
          <p14:tracePt t="30933" x="10607675" y="4497388"/>
          <p14:tracePt t="30939" x="10607675" y="4511675"/>
          <p14:tracePt t="30973" x="10607675" y="4527550"/>
          <p14:tracePt t="30997" x="10607675" y="4541838"/>
          <p14:tracePt t="31021" x="10593388" y="4541838"/>
          <p14:tracePt t="31031" x="10593388" y="4557713"/>
          <p14:tracePt t="31063" x="10593388" y="4572000"/>
          <p14:tracePt t="31080" x="10579100" y="4572000"/>
          <p14:tracePt t="31095" x="10579100" y="4586288"/>
          <p14:tracePt t="31103" x="10563225" y="4586288"/>
          <p14:tracePt t="31113" x="10563225" y="4602163"/>
          <p14:tracePt t="31119" x="10563225" y="4616450"/>
          <p14:tracePt t="31127" x="10548938" y="4632325"/>
          <p14:tracePt t="31136" x="10533063" y="4646613"/>
          <p14:tracePt t="31143" x="10533063" y="4660900"/>
          <p14:tracePt t="31152" x="10518775" y="4676775"/>
          <p14:tracePt t="31160" x="10502900" y="4706938"/>
          <p14:tracePt t="31168" x="10488613" y="4721225"/>
          <p14:tracePt t="31176" x="10474325" y="4751388"/>
          <p14:tracePt t="31188" x="10458450" y="4765675"/>
          <p14:tracePt t="31194" x="10444163" y="4795838"/>
          <p14:tracePt t="31201" x="10428288" y="4811713"/>
          <p14:tracePt t="31210" x="10414000" y="4840288"/>
          <p14:tracePt t="31217" x="10399713" y="4856163"/>
          <p14:tracePt t="31226" x="10383838" y="4870450"/>
          <p14:tracePt t="31234" x="10353675" y="4900613"/>
          <p14:tracePt t="31243" x="10339388" y="4914900"/>
          <p14:tracePt t="31250" x="10325100" y="4930775"/>
          <p14:tracePt t="31259" x="10294938" y="4960938"/>
          <p14:tracePt t="31266" x="10264775" y="4991100"/>
          <p14:tracePt t="31276" x="10234613" y="5019675"/>
          <p14:tracePt t="31283" x="10204450" y="5049838"/>
          <p14:tracePt t="31291" x="10160000" y="5080000"/>
          <p14:tracePt t="31299" x="10129838" y="5094288"/>
          <p14:tracePt t="31307" x="10071100" y="5124450"/>
          <p14:tracePt t="31315" x="10010775" y="5168900"/>
          <p14:tracePt t="31323" x="9906000" y="5214938"/>
          <p14:tracePt t="31331" x="9801225" y="5259388"/>
          <p14:tracePt t="31343" x="9682163" y="5289550"/>
          <p14:tracePt t="31348" x="9517063" y="5348288"/>
          <p14:tracePt t="31356" x="9204325" y="5438775"/>
          <p14:tracePt t="31364" x="8950325" y="5513388"/>
          <p14:tracePt t="31372" x="8650288" y="5588000"/>
          <p14:tracePt t="31381" x="8337550" y="5648325"/>
          <p14:tracePt t="31389" x="7934325" y="5707063"/>
          <p14:tracePt t="31397" x="7531100" y="5753100"/>
          <p14:tracePt t="31405" x="7112000" y="5767388"/>
          <p14:tracePt t="31414" x="6708775" y="5781675"/>
          <p14:tracePt t="31422" x="6543675" y="5781675"/>
          <p14:tracePt t="31430" x="6245225" y="5781675"/>
          <p14:tracePt t="31438" x="6156325" y="5781675"/>
          <p14:tracePt t="31447" x="5930900" y="5781675"/>
          <p14:tracePt t="31454" x="5753100" y="5767388"/>
          <p14:tracePt t="31464" x="5618163" y="5753100"/>
          <p14:tracePt t="31471" x="5588000" y="5753100"/>
          <p14:tracePt t="31480" x="5513388" y="5737225"/>
          <p14:tracePt t="31487" x="5453063" y="5722938"/>
          <p14:tracePt t="31497" x="5438775" y="5722938"/>
          <p14:tracePt t="31503" x="5422900" y="5722938"/>
          <p14:tracePt t="31512" x="5408613" y="5722938"/>
          <p14:tracePt t="31826" x="5364163" y="5722938"/>
          <p14:tracePt t="31833" x="5319713" y="5722938"/>
          <p14:tracePt t="31840" x="5229225" y="5722938"/>
          <p14:tracePt t="31850" x="5140325" y="5722938"/>
          <p14:tracePt t="31855" x="5019675" y="5737225"/>
          <p14:tracePt t="31867" x="4856163" y="5753100"/>
          <p14:tracePt t="31872" x="4660900" y="5781675"/>
          <p14:tracePt t="31879" x="4437063" y="5797550"/>
          <p14:tracePt t="31888" x="4198938" y="5811838"/>
          <p14:tracePt t="31896" x="3975100" y="5827713"/>
          <p14:tracePt t="31904" x="3721100" y="5842000"/>
          <p14:tracePt t="31912" x="3481388" y="5856288"/>
          <p14:tracePt t="31921" x="3241675" y="5872163"/>
          <p14:tracePt t="31929" x="3033713" y="5872163"/>
          <p14:tracePt t="31937" x="2943225" y="5872163"/>
          <p14:tracePt t="31945" x="2779713" y="5872163"/>
          <p14:tracePt t="31954" x="2628900" y="5872163"/>
          <p14:tracePt t="31962" x="2525713" y="5872163"/>
          <p14:tracePt t="31971" x="2420938" y="5872163"/>
          <p14:tracePt t="31978" x="2390775" y="5856288"/>
          <p14:tracePt t="31986" x="2316163" y="5842000"/>
          <p14:tracePt t="31994" x="2271713" y="5842000"/>
          <p14:tracePt t="32002" x="2225675" y="5827713"/>
          <p14:tracePt t="32010" x="2197100" y="5827713"/>
          <p14:tracePt t="32019" x="2181225" y="5811838"/>
          <p14:tracePt t="32027" x="2166938" y="5811838"/>
          <p14:tracePt t="32035" x="2151063" y="5811838"/>
          <p14:tracePt t="32185" x="2166938" y="5811838"/>
          <p14:tracePt t="33998" x="2151063" y="5811838"/>
          <p14:tracePt t="34006" x="2151063" y="5797550"/>
          <p14:tracePt t="34022" x="2120900" y="5797550"/>
          <p14:tracePt t="34030" x="2106613" y="5781675"/>
          <p14:tracePt t="34040" x="2076450" y="5767388"/>
          <p14:tracePt t="34046" x="2062163" y="5767388"/>
          <p14:tracePt t="34055" x="2017713" y="5737225"/>
          <p14:tracePt t="34063" x="1971675" y="5722938"/>
          <p14:tracePt t="34071" x="1912938" y="5692775"/>
          <p14:tracePt t="34079" x="1852613" y="5662613"/>
          <p14:tracePt t="34087" x="1778000" y="5632450"/>
          <p14:tracePt t="34095" x="1703388" y="5602288"/>
          <p14:tracePt t="34104" x="1643063" y="5573713"/>
          <p14:tracePt t="34112" x="1612900" y="5573713"/>
          <p14:tracePt t="34120" x="1568450" y="5543550"/>
          <p14:tracePt t="34128" x="1524000" y="5527675"/>
          <p14:tracePt t="34136" x="1479550" y="5513388"/>
          <p14:tracePt t="34145" x="1449388" y="5499100"/>
          <p14:tracePt t="34152" x="1419225" y="5483225"/>
          <p14:tracePt t="34161" x="1404938" y="5483225"/>
          <p14:tracePt t="34169" x="1374775" y="5468938"/>
          <p14:tracePt t="34178" x="1358900" y="5453063"/>
          <p14:tracePt t="34185" x="1344613" y="5453063"/>
          <p14:tracePt t="34195" x="1330325" y="5438775"/>
          <p14:tracePt t="34202" x="1314450" y="5438775"/>
          <p14:tracePt t="34211" x="1314450" y="5422900"/>
          <p14:tracePt t="34218" x="1300163" y="5422900"/>
          <p14:tracePt t="34251" x="1300163" y="5408613"/>
          <p14:tracePt t="34311" x="1314450" y="5408613"/>
          <p14:tracePt t="34335" x="1330325" y="5408613"/>
          <p14:tracePt t="34341" x="1358900" y="5408613"/>
          <p14:tracePt t="34349" x="1389063" y="5408613"/>
          <p14:tracePt t="34357" x="1449388" y="5408613"/>
          <p14:tracePt t="34366" x="1509713" y="5408613"/>
          <p14:tracePt t="34374" x="1598613" y="5408613"/>
          <p14:tracePt t="34382" x="1703388" y="5408613"/>
          <p14:tracePt t="34390" x="1808163" y="5394325"/>
          <p14:tracePt t="34398" x="1897063" y="5394325"/>
          <p14:tracePt t="34407" x="2017713" y="5378450"/>
          <p14:tracePt t="34414" x="2120900" y="5378450"/>
          <p14:tracePt t="34427" x="2211388" y="5378450"/>
          <p14:tracePt t="34432" x="2255838" y="5378450"/>
          <p14:tracePt t="34440" x="2316163" y="5378450"/>
          <p14:tracePt t="34450" x="2360613" y="5378450"/>
          <p14:tracePt t="34455" x="2405063" y="5378450"/>
          <p14:tracePt t="34465" x="2435225" y="5378450"/>
          <p14:tracePt t="34472" x="2451100" y="5378450"/>
          <p14:tracePt t="34480" x="2465388" y="5378450"/>
          <p14:tracePt t="34488" x="2479675" y="5378450"/>
          <p14:tracePt t="34505" x="2495550" y="5378450"/>
          <p14:tracePt t="35390" x="2509838" y="5394325"/>
          <p14:tracePt t="35398" x="2525713" y="5408613"/>
          <p14:tracePt t="35421" x="2540000" y="5422900"/>
          <p14:tracePt t="35423" x="2554288" y="5422900"/>
          <p14:tracePt t="35430" x="2554288" y="5438775"/>
          <p14:tracePt t="35437" x="2570163" y="5453063"/>
          <p14:tracePt t="35454" x="2584450" y="5468938"/>
          <p14:tracePt t="35461" x="2614613" y="5499100"/>
          <p14:tracePt t="35469" x="2628900" y="5527675"/>
          <p14:tracePt t="35479" x="2659063" y="5543550"/>
          <p14:tracePt t="35486" x="2689225" y="5573713"/>
          <p14:tracePt t="35496" x="2719388" y="5618163"/>
          <p14:tracePt t="35502" x="2763838" y="5648325"/>
          <p14:tracePt t="35511" x="2794000" y="5692775"/>
          <p14:tracePt t="35518" x="2824163" y="5722938"/>
          <p14:tracePt t="35526" x="2854325" y="5753100"/>
          <p14:tracePt t="35535" x="2898775" y="5797550"/>
          <p14:tracePt t="35543" x="2928938" y="5827713"/>
          <p14:tracePt t="35551" x="2973388" y="5856288"/>
          <p14:tracePt t="35559" x="3017838" y="5902325"/>
          <p14:tracePt t="35567" x="3048000" y="5930900"/>
          <p14:tracePt t="35575" x="3108325" y="5976938"/>
          <p14:tracePt t="35584" x="3152775" y="6007100"/>
          <p14:tracePt t="35592" x="3197225" y="6051550"/>
          <p14:tracePt t="35600" x="3241675" y="6096000"/>
          <p14:tracePt t="35613" x="3302000" y="6140450"/>
          <p14:tracePt t="35620" x="3346450" y="6184900"/>
          <p14:tracePt t="35625" x="3390900" y="6215063"/>
          <p14:tracePt t="35634" x="3451225" y="6245225"/>
          <p14:tracePt t="35641" x="3495675" y="6289675"/>
          <p14:tracePt t="35650" x="3541713" y="6319838"/>
          <p14:tracePt t="35657" x="3556000" y="6335713"/>
          <p14:tracePt t="35665" x="3600450" y="6364288"/>
          <p14:tracePt t="35673" x="3630613" y="6380163"/>
          <p14:tracePt t="35682" x="3660775" y="6410325"/>
          <p14:tracePt t="35690" x="3675063" y="6424613"/>
          <p14:tracePt t="35698" x="3705225" y="6438900"/>
          <p14:tracePt t="35706" x="3705225" y="6454775"/>
          <p14:tracePt t="35715" x="3721100" y="6454775"/>
          <p14:tracePt t="35723" x="3735388" y="6469063"/>
          <p14:tracePt t="35747" x="3749675" y="6484938"/>
          <p14:tracePt t="35832" x="3749675" y="6499225"/>
          <p14:tracePt t="35985" x="3749675" y="6515100"/>
          <p14:tracePt t="36017" x="3765550" y="6529388"/>
          <p14:tracePt t="36034" x="3765550" y="6543675"/>
          <p14:tracePt t="36042" x="3779838" y="6559550"/>
          <p14:tracePt t="36058" x="3795713" y="6573838"/>
          <p14:tracePt t="36066" x="3810000" y="6589713"/>
          <p14:tracePt t="36074" x="3824288" y="6604000"/>
          <p14:tracePt t="36083" x="3854450" y="6618288"/>
          <p14:tracePt t="36091" x="3870325" y="6634163"/>
          <p14:tracePt t="36099" x="3884613" y="6634163"/>
          <p14:tracePt t="36107" x="3914775" y="6648450"/>
          <p14:tracePt t="36116" x="3959225" y="6664325"/>
          <p14:tracePt t="36124" x="3989388" y="6678613"/>
          <p14:tracePt t="36132" x="4003675" y="6692900"/>
          <p14:tracePt t="36140" x="4049713" y="6708775"/>
          <p14:tracePt t="36149" x="4078288" y="6708775"/>
          <p14:tracePt t="36156" x="4094163" y="6723063"/>
          <p14:tracePt t="36165" x="4138613" y="6738938"/>
          <p14:tracePt t="36173" x="4152900" y="6753225"/>
          <p14:tracePt t="36182" x="4183063" y="6753225"/>
          <p14:tracePt t="36189" x="4198938" y="6769100"/>
          <p14:tracePt t="36198" x="4229100" y="6769100"/>
          <p14:tracePt t="36205" x="4243388" y="6783388"/>
          <p14:tracePt t="36215" x="4257675" y="6783388"/>
          <p14:tracePt t="36221" x="4257675" y="6797675"/>
          <p14:tracePt t="36229" x="4273550" y="6797675"/>
          <p14:tracePt t="36254" x="4287838" y="6797675"/>
          <p14:tracePt t="36747" x="4318000" y="6797675"/>
          <p14:tracePt t="36755" x="4362450" y="6797675"/>
          <p14:tracePt t="36762" x="4422775" y="6797675"/>
          <p14:tracePt t="36770" x="4483100" y="6783388"/>
          <p14:tracePt t="36783" x="4541838" y="6783388"/>
          <p14:tracePt t="36788" x="4616450" y="6769100"/>
          <p14:tracePt t="36794" x="4706938" y="6769100"/>
          <p14:tracePt t="36804" x="4781550" y="6753225"/>
          <p14:tracePt t="36810" x="4870450" y="6753225"/>
          <p14:tracePt t="36819" x="4945063" y="6753225"/>
          <p14:tracePt t="36827" x="5019675" y="6753225"/>
          <p14:tracePt t="36835" x="5094288" y="6753225"/>
          <p14:tracePt t="36843" x="5168900" y="6753225"/>
          <p14:tracePt t="36851" x="5229225" y="6753225"/>
          <p14:tracePt t="36860" x="5289550" y="6753225"/>
          <p14:tracePt t="36871" x="5348288" y="6753225"/>
          <p14:tracePt t="36876" x="5408613" y="6753225"/>
          <p14:tracePt t="36884" x="5453063" y="6753225"/>
          <p14:tracePt t="36893" x="5483225" y="6753225"/>
          <p14:tracePt t="36900" x="5557838" y="6753225"/>
          <p14:tracePt t="36909" x="5588000" y="6769100"/>
          <p14:tracePt t="36916" x="5648325" y="6769100"/>
          <p14:tracePt t="36926" x="5662613" y="6783388"/>
          <p14:tracePt t="36933" x="5707063" y="6783388"/>
          <p14:tracePt t="36942" x="5753100" y="6783388"/>
          <p14:tracePt t="36949" x="5781675" y="6797675"/>
          <p14:tracePt t="36959" x="5811838" y="6797675"/>
          <p14:tracePt t="36966" x="5856288" y="6813550"/>
          <p14:tracePt t="36974" x="5886450" y="6813550"/>
          <p14:tracePt t="36982" x="5902325" y="6813550"/>
          <p14:tracePt t="36990" x="5930900" y="6813550"/>
          <p14:tracePt t="36998" x="5961063" y="6813550"/>
          <p14:tracePt t="37006" x="5976938" y="6813550"/>
          <p14:tracePt t="37014" x="5991225" y="6813550"/>
          <p14:tracePt t="37023" x="6007100" y="6813550"/>
          <p14:tracePt t="37031" x="6021388" y="6813550"/>
          <p14:tracePt t="37047" x="6035675" y="6813550"/>
          <p14:tracePt t="37055" x="6051550" y="6813550"/>
          <p14:tracePt t="37072" x="6051550" y="6827838"/>
          <p14:tracePt t="37080" x="6065838" y="6827838"/>
          <p14:tracePt t="37114" x="6081713" y="6827838"/>
          <p14:tracePt t="37248" x="6096000" y="6827838"/>
          <p14:tracePt t="37261" x="6110288" y="6827838"/>
          <p14:tracePt t="37271" x="6126163" y="6827838"/>
          <p14:tracePt t="37277" x="6156325" y="6813550"/>
          <p14:tracePt t="37288" x="6184900" y="6797675"/>
          <p14:tracePt t="37293" x="6200775" y="6797675"/>
          <p14:tracePt t="37310" x="6261100" y="6797675"/>
          <p14:tracePt t="37311" x="6305550" y="6783388"/>
          <p14:tracePt t="37318" x="6350000" y="6769100"/>
          <p14:tracePt t="37325" x="6424613" y="6769100"/>
          <p14:tracePt t="37334" x="6499225" y="6769100"/>
          <p14:tracePt t="37342" x="6589713" y="6753225"/>
          <p14:tracePt t="37351" x="6678613" y="6753225"/>
          <p14:tracePt t="37358" x="6753225" y="6753225"/>
          <p14:tracePt t="37368" x="6843713" y="6738938"/>
          <p14:tracePt t="37375" x="6946900" y="6738938"/>
          <p14:tracePt t="37383" x="7023100" y="6738938"/>
          <p14:tracePt t="37391" x="7112000" y="6738938"/>
          <p14:tracePt t="37399" x="7172325" y="6738938"/>
          <p14:tracePt t="37407" x="7216775" y="6738938"/>
          <p14:tracePt t="37416" x="7261225" y="6738938"/>
          <p14:tracePt t="37424" x="7305675" y="6738938"/>
          <p14:tracePt t="37432" x="7335838" y="6738938"/>
          <p14:tracePt t="37440" x="7351713" y="6738938"/>
          <p14:tracePt t="37448" x="7366000" y="6738938"/>
          <p14:tracePt t="37456" x="7380288" y="6738938"/>
          <p14:tracePt t="37474" x="7396163" y="6738938"/>
          <p14:tracePt t="37942" x="7426325" y="6738938"/>
          <p14:tracePt t="37949" x="7440613" y="6738938"/>
          <p14:tracePt t="37958" x="7470775" y="6738938"/>
          <p14:tracePt t="37964" x="7500938" y="6738938"/>
          <p14:tracePt t="37972" x="7515225" y="6738938"/>
          <p14:tracePt t="37980" x="7545388" y="6738938"/>
          <p14:tracePt t="37988" x="7575550" y="6738938"/>
          <p14:tracePt t="37997" x="7589838" y="6738938"/>
          <p14:tracePt t="38004" x="7605713" y="6738938"/>
          <p14:tracePt t="38013" x="7620000" y="6738938"/>
          <p14:tracePt t="38021" x="7634288" y="6738938"/>
          <p14:tracePt t="38029" x="7650163" y="6753225"/>
          <p14:tracePt t="38045" x="7664450" y="6753225"/>
          <p14:tracePt t="38063" x="7680325" y="6753225"/>
          <p14:tracePt t="38096" x="7680325" y="6769100"/>
          <p14:tracePt t="38555" x="7680325" y="6753225"/>
          <p14:tracePt t="38579" x="7694613" y="6753225"/>
          <p14:tracePt t="38587" x="7708900" y="6753225"/>
          <p14:tracePt t="38594" x="7754938" y="6753225"/>
          <p14:tracePt t="38602" x="7799388" y="6753225"/>
          <p14:tracePt t="38610" x="7859713" y="6753225"/>
          <p14:tracePt t="38618" x="7918450" y="6753225"/>
          <p14:tracePt t="38626" x="7962900" y="6753225"/>
          <p14:tracePt t="38635" x="8008938" y="6769100"/>
          <p14:tracePt t="38643" x="8053388" y="6769100"/>
          <p14:tracePt t="38652" x="8083550" y="6783388"/>
          <p14:tracePt t="38659" x="8113713" y="6783388"/>
          <p14:tracePt t="38668" x="8142288" y="6783388"/>
          <p14:tracePt t="38676" x="8158163" y="6783388"/>
          <p14:tracePt t="38685" x="8172450" y="6783388"/>
          <p14:tracePt t="38708" x="8188325" y="6783388"/>
          <p14:tracePt t="38718" x="8188325" y="6797675"/>
          <p14:tracePt t="38974" x="8188325" y="6783388"/>
          <p14:tracePt t="39062" x="8172450" y="6783388"/>
          <p14:tracePt t="39227" x="8158163" y="6783388"/>
          <p14:tracePt t="39472" x="8172450" y="6783388"/>
          <p14:tracePt t="39537" x="8188325" y="6783388"/>
          <p14:tracePt t="39569" x="8202613" y="6783388"/>
          <p14:tracePt t="39600" x="8216900" y="6783388"/>
          <p14:tracePt t="39608" x="8216900" y="6769100"/>
          <p14:tracePt t="39634" x="8232775" y="6769100"/>
          <p14:tracePt t="39691" x="8247063" y="6769100"/>
          <p14:tracePt t="39707" x="8262938" y="6769100"/>
          <p14:tracePt t="39715" x="8293100" y="6753225"/>
          <p14:tracePt t="39723" x="8321675" y="6753225"/>
          <p14:tracePt t="39731" x="8367713" y="6753225"/>
          <p14:tracePt t="39739" x="8426450" y="6738938"/>
          <p14:tracePt t="39751" x="8501063" y="6723063"/>
          <p14:tracePt t="39756" x="8591550" y="6708775"/>
          <p14:tracePt t="39764" x="8666163" y="6708775"/>
          <p14:tracePt t="39773" x="8755063" y="6678613"/>
          <p14:tracePt t="39780" x="8829675" y="6678613"/>
          <p14:tracePt t="39789" x="8859838" y="6678613"/>
          <p14:tracePt t="39796" x="8920163" y="6664325"/>
          <p14:tracePt t="39806" x="8964613" y="6664325"/>
          <p14:tracePt t="39812" x="9009063" y="6664325"/>
          <p14:tracePt t="39821" x="9055100" y="6648450"/>
          <p14:tracePt t="39828" x="9069388" y="6648450"/>
          <p14:tracePt t="39837" x="9099550" y="6648450"/>
          <p14:tracePt t="39853" x="9113838" y="6648450"/>
          <p14:tracePt t="39861" x="9129713" y="6648450"/>
          <p14:tracePt t="40225" x="9158288" y="6648450"/>
          <p14:tracePt t="40232" x="9204325" y="6648450"/>
          <p14:tracePt t="40239" x="9248775" y="6634163"/>
          <p14:tracePt t="40248" x="9309100" y="6618288"/>
          <p14:tracePt t="40254" x="9353550" y="6618288"/>
          <p14:tracePt t="40263" x="9412288" y="6604000"/>
          <p14:tracePt t="40270" x="9442450" y="6604000"/>
          <p14:tracePt t="40279" x="9486900" y="6589713"/>
          <p14:tracePt t="40288" x="9532938" y="6573838"/>
          <p14:tracePt t="40295" x="9577388" y="6573838"/>
          <p14:tracePt t="40303" x="9607550" y="6559550"/>
          <p14:tracePt t="40311" x="9637713" y="6559550"/>
          <p14:tracePt t="40319" x="9652000" y="6559550"/>
          <p14:tracePt t="40328" x="9666288" y="6559550"/>
          <p14:tracePt t="40336" x="9682163" y="6543675"/>
          <p14:tracePt t="40353" x="9696450" y="6543675"/>
          <p14:tracePt t="40369" x="9712325" y="6543675"/>
          <p14:tracePt t="40610" x="9696450" y="6543675"/>
          <p14:tracePt t="40683" x="9682163" y="6543675"/>
          <p14:tracePt t="40740" x="9666288" y="6543675"/>
          <p14:tracePt t="40789" x="9652000" y="6543675"/>
          <p14:tracePt t="40821" x="9637713" y="6543675"/>
          <p14:tracePt t="40862" x="9621838" y="6543675"/>
          <p14:tracePt t="40903" x="9621838" y="6529388"/>
          <p14:tracePt t="40911" x="9607550" y="6529388"/>
          <p14:tracePt t="40968" x="9591675" y="6529388"/>
          <p14:tracePt t="41058" x="9577388" y="6529388"/>
          <p14:tracePt t="41272" x="9563100" y="6529388"/>
          <p14:tracePt t="41370" x="9547225" y="6529388"/>
          <p14:tracePt t="41401" x="9532938" y="6529388"/>
          <p14:tracePt t="41408" x="9532938" y="6515100"/>
          <p14:tracePt t="41416" x="9517063" y="6515100"/>
          <p14:tracePt t="41424" x="9517063" y="6499225"/>
          <p14:tracePt t="41433" x="9502775" y="6499225"/>
          <p14:tracePt t="41450" x="9486900" y="6484938"/>
          <p14:tracePt t="41458" x="9472613" y="6469063"/>
          <p14:tracePt t="41465" x="9458325" y="6454775"/>
          <p14:tracePt t="41473" x="9428163" y="6438900"/>
          <p14:tracePt t="41481" x="9412288" y="6424613"/>
          <p14:tracePt t="41489" x="9367838" y="6394450"/>
          <p14:tracePt t="41497" x="9353550" y="6364288"/>
          <p14:tracePt t="41506" x="9323388" y="6319838"/>
          <p14:tracePt t="41514" x="9278938" y="6289675"/>
          <p14:tracePt t="41525" x="9248775" y="6261100"/>
          <p14:tracePt t="41530" x="9218613" y="6230938"/>
          <p14:tracePt t="41538" x="9218613" y="6215063"/>
          <p14:tracePt t="41547" x="9174163" y="6170613"/>
          <p14:tracePt t="41555" x="9158288" y="6140450"/>
          <p14:tracePt t="41563" x="9129713" y="6110288"/>
          <p14:tracePt t="41571" x="9113838" y="6096000"/>
          <p14:tracePt t="41580" x="9083675" y="6065838"/>
          <p14:tracePt t="41587" x="9069388" y="6051550"/>
          <p14:tracePt t="41597" x="9055100" y="6035675"/>
          <p14:tracePt t="41604" x="9039225" y="6021388"/>
          <p14:tracePt t="41620" x="9024938" y="6007100"/>
          <p14:tracePt t="41630" x="9009063" y="6007100"/>
          <p14:tracePt t="41637" x="9009063" y="5991225"/>
          <p14:tracePt t="41646" x="8994775" y="5991225"/>
          <p14:tracePt t="41663" x="8978900" y="5991225"/>
          <p14:tracePt t="41686" x="8964613" y="5991225"/>
          <p14:tracePt t="41729" x="8950325" y="5991225"/>
          <p14:tracePt t="41795" x="8934450" y="5991225"/>
          <p14:tracePt t="42237" x="8934450" y="5976938"/>
          <p14:tracePt t="42261" x="8934450" y="5961063"/>
          <p14:tracePt t="42275" x="8934450" y="5946775"/>
          <p14:tracePt t="42292" x="8934450" y="5930900"/>
          <p14:tracePt t="42299" x="8934450" y="5916613"/>
          <p14:tracePt t="42308" x="8934450" y="5886450"/>
          <p14:tracePt t="42316" x="8934450" y="5872163"/>
          <p14:tracePt t="42324" x="8934450" y="5842000"/>
          <p14:tracePt t="42332" x="8934450" y="5811838"/>
          <p14:tracePt t="42340" x="8934450" y="5797550"/>
          <p14:tracePt t="42348" x="8934450" y="5767388"/>
          <p14:tracePt t="42356" x="8934450" y="5737225"/>
          <p14:tracePt t="42365" x="8934450" y="5692775"/>
          <p14:tracePt t="42373" x="8934450" y="5662613"/>
          <p14:tracePt t="42381" x="8934450" y="5602288"/>
          <p14:tracePt t="42389" x="8934450" y="5573713"/>
          <p14:tracePt t="42398" x="8934450" y="5557838"/>
          <p14:tracePt t="42405" x="8934450" y="5513388"/>
          <p14:tracePt t="42414" x="8934450" y="5468938"/>
          <p14:tracePt t="42422" x="8934450" y="5438775"/>
          <p14:tracePt t="42430" x="8920163" y="5408613"/>
          <p14:tracePt t="42438" x="8920163" y="5364163"/>
          <p14:tracePt t="42446" x="8920163" y="5303838"/>
          <p14:tracePt t="42454" x="8904288" y="5273675"/>
          <p14:tracePt t="42463" x="8904288" y="5245100"/>
          <p14:tracePt t="42471" x="8904288" y="5214938"/>
          <p14:tracePt t="42479" x="8890000" y="5168900"/>
          <p14:tracePt t="42488" x="8890000" y="5154613"/>
          <p14:tracePt t="42495" x="8890000" y="5124450"/>
          <p14:tracePt t="42504" x="8890000" y="5110163"/>
          <p14:tracePt t="42512" x="8890000" y="5094288"/>
          <p14:tracePt t="42521" x="8875713" y="5080000"/>
          <p14:tracePt t="42537" x="8875713" y="5065713"/>
          <p14:tracePt t="42554" x="8875713" y="5049838"/>
          <p14:tracePt t="42561" x="8859838" y="5049838"/>
          <p14:tracePt t="42571" x="8859838" y="5035550"/>
          <p14:tracePt t="42588" x="8859838" y="5019675"/>
          <p14:tracePt t="42594" x="8845550" y="5019675"/>
          <p14:tracePt t="42604" x="8845550" y="5005388"/>
          <p14:tracePt t="42610" x="8845550" y="4991100"/>
          <p14:tracePt t="42620" x="8829675" y="4975225"/>
          <p14:tracePt t="42626" x="8829675" y="4960938"/>
          <p14:tracePt t="42635" x="8815388" y="4945063"/>
          <p14:tracePt t="42643" x="8815388" y="4930775"/>
          <p14:tracePt t="42651" x="8801100" y="4914900"/>
          <p14:tracePt t="42659" x="8801100" y="4900613"/>
          <p14:tracePt t="42667" x="8785225" y="4886325"/>
          <p14:tracePt t="42675" x="8785225" y="4870450"/>
          <p14:tracePt t="42684" x="8770938" y="4856163"/>
          <p14:tracePt t="42691" x="8770938" y="4840288"/>
          <p14:tracePt t="42703" x="8770938" y="4826000"/>
          <p14:tracePt t="42708" x="8770938" y="4811713"/>
          <p14:tracePt t="42716" x="8755063" y="4795838"/>
          <p14:tracePt t="42725" x="8755063" y="4781550"/>
          <p14:tracePt t="42732" x="8755063" y="4765675"/>
          <p14:tracePt t="42742" x="8740775" y="4751388"/>
          <p14:tracePt t="42758" x="8740775" y="4737100"/>
          <p14:tracePt t="42765" x="8724900" y="4721225"/>
          <p14:tracePt t="42774" x="8724900" y="4706938"/>
          <p14:tracePt t="42791" x="8724900" y="4691063"/>
          <p14:tracePt t="42808" x="8724900" y="4676775"/>
          <p14:tracePt t="42814" x="8710613" y="4676775"/>
          <p14:tracePt t="42831" x="8710613" y="4660900"/>
          <p14:tracePt t="42848" x="8710613" y="4646613"/>
          <p14:tracePt t="42864" x="8696325" y="4646613"/>
          <p14:tracePt t="42872" x="8696325" y="4632325"/>
          <p14:tracePt t="42896" x="8696325" y="4616450"/>
          <p14:tracePt t="42913" x="8680450" y="4602163"/>
          <p14:tracePt t="42931" x="8680450" y="4586288"/>
          <p14:tracePt t="42937" x="8680450" y="4572000"/>
          <p14:tracePt t="42945" x="8666163" y="4572000"/>
          <p14:tracePt t="42953" x="8666163" y="4557713"/>
          <p14:tracePt t="42961" x="8666163" y="4541838"/>
          <p14:tracePt t="42973" x="8650288" y="4527550"/>
          <p14:tracePt t="42978" x="8650288" y="4511675"/>
          <p14:tracePt t="42986" x="8650288" y="4497388"/>
          <p14:tracePt t="42994" x="8636000" y="4483100"/>
          <p14:tracePt t="43002" x="8636000" y="4467225"/>
          <p14:tracePt t="43011" x="8621713" y="4452938"/>
          <p14:tracePt t="43027" x="8621713" y="4437063"/>
          <p14:tracePt t="43043" x="8605838" y="4422775"/>
          <p14:tracePt t="43051" x="8605838" y="4406900"/>
          <p14:tracePt t="43059" x="8591550" y="4406900"/>
          <p14:tracePt t="43068" x="8591550" y="4392613"/>
          <p14:tracePt t="43084" x="8575675" y="4378325"/>
          <p14:tracePt t="43092" x="8561388" y="4378325"/>
          <p14:tracePt t="43100" x="8561388" y="4362450"/>
          <p14:tracePt t="43108" x="8547100" y="4348163"/>
          <p14:tracePt t="43125" x="8531225" y="4348163"/>
          <p14:tracePt t="43134" x="8516938" y="4332288"/>
          <p14:tracePt t="43142" x="8486775" y="4332288"/>
          <p14:tracePt t="43150" x="8470900" y="4318000"/>
          <p14:tracePt t="43157" x="8456613" y="4318000"/>
          <p14:tracePt t="43166" x="8426450" y="4303713"/>
          <p14:tracePt t="43174" x="8396288" y="4303713"/>
          <p14:tracePt t="43182" x="8382000" y="4303713"/>
          <p14:tracePt t="43190" x="8351838" y="4287838"/>
          <p14:tracePt t="43198" x="8321675" y="4287838"/>
          <p14:tracePt t="43207" x="8307388" y="4287838"/>
          <p14:tracePt t="43215" x="8277225" y="4287838"/>
          <p14:tracePt t="43223" x="8247063" y="4287838"/>
          <p14:tracePt t="43231" x="8232775" y="4287838"/>
          <p14:tracePt t="43240" x="8202613" y="4287838"/>
          <p14:tracePt t="43247" x="8142288" y="4287838"/>
          <p14:tracePt t="43257" x="8128000" y="4287838"/>
          <p14:tracePt t="43264" x="8083550" y="4287838"/>
          <p14:tracePt t="43274" x="8053388" y="4287838"/>
          <p14:tracePt t="43280" x="8023225" y="4287838"/>
          <p14:tracePt t="43290" x="7993063" y="4287838"/>
          <p14:tracePt t="43297" x="7962900" y="4303713"/>
          <p14:tracePt t="43306" x="7948613" y="4303713"/>
          <p14:tracePt t="43313" x="7934325" y="4318000"/>
          <p14:tracePt t="43322" x="7904163" y="4332288"/>
          <p14:tracePt t="43330" x="7888288" y="4332288"/>
          <p14:tracePt t="43337" x="7874000" y="4348163"/>
          <p14:tracePt t="43346" x="7859713" y="4362450"/>
          <p14:tracePt t="43354" x="7843838" y="4378325"/>
          <p14:tracePt t="43362" x="7829550" y="4392613"/>
          <p14:tracePt t="43370" x="7813675" y="4406900"/>
          <p14:tracePt t="43387" x="7799388" y="4422775"/>
          <p14:tracePt t="43395" x="7785100" y="4437063"/>
          <p14:tracePt t="43403" x="7769225" y="4452938"/>
          <p14:tracePt t="43411" x="7769225" y="4467225"/>
          <p14:tracePt t="43422" x="7769225" y="4483100"/>
          <p14:tracePt t="43427" x="7769225" y="4497388"/>
          <p14:tracePt t="43435" x="7754938" y="4497388"/>
          <p14:tracePt t="43444" x="7754938" y="4511675"/>
          <p14:tracePt t="43452" x="7754938" y="4527550"/>
          <p14:tracePt t="43460" x="7754938" y="4541838"/>
          <p14:tracePt t="43477" x="7739063" y="4557713"/>
          <p14:tracePt t="43485" x="7739063" y="4572000"/>
          <p14:tracePt t="43501" x="7739063" y="4586288"/>
          <p14:tracePt t="43509" x="7739063" y="4602163"/>
          <p14:tracePt t="43525" x="7739063" y="4616450"/>
          <p14:tracePt t="43542" x="7739063" y="4632325"/>
          <p14:tracePt t="43550" x="7739063" y="4646613"/>
          <p14:tracePt t="43576" x="7739063" y="4660900"/>
          <p14:tracePt t="43583" x="7739063" y="4676775"/>
          <p14:tracePt t="43591" x="7739063" y="4691063"/>
          <p14:tracePt t="43600" x="7754938" y="4706938"/>
          <p14:tracePt t="43616" x="7754938" y="4721225"/>
          <p14:tracePt t="43624" x="7769225" y="4737100"/>
          <p14:tracePt t="43632" x="7769225" y="4751388"/>
          <p14:tracePt t="43649" x="7785100" y="4765675"/>
          <p14:tracePt t="43657" x="7799388" y="4781550"/>
          <p14:tracePt t="43665" x="7799388" y="4795838"/>
          <p14:tracePt t="43673" x="7813675" y="4795838"/>
          <p14:tracePt t="43681" x="7829550" y="4811713"/>
          <p14:tracePt t="43689" x="7843838" y="4811713"/>
          <p14:tracePt t="43698" x="7859713" y="4826000"/>
          <p14:tracePt t="43706" x="7874000" y="4826000"/>
          <p14:tracePt t="43715" x="7888288" y="4840288"/>
          <p14:tracePt t="43722" x="7904163" y="4840288"/>
          <p14:tracePt t="43731" x="7918450" y="4856163"/>
          <p14:tracePt t="43747" x="7934325" y="4856163"/>
          <p14:tracePt t="43755" x="7948613" y="4856163"/>
          <p14:tracePt t="43771" x="7962900" y="4856163"/>
          <p14:tracePt t="43781" x="7978775" y="4856163"/>
          <p14:tracePt t="43788" x="7993063" y="4856163"/>
          <p14:tracePt t="43798" x="8008938" y="4856163"/>
          <p14:tracePt t="43812" x="8039100" y="4856163"/>
          <p14:tracePt t="43829" x="8053388" y="4856163"/>
          <p14:tracePt t="43837" x="8067675" y="4856163"/>
          <p14:tracePt t="43845" x="8083550" y="4856163"/>
          <p14:tracePt t="43861" x="8097838" y="4856163"/>
          <p14:tracePt t="43870" x="8113713" y="4856163"/>
          <p14:tracePt t="43894" x="8128000" y="4856163"/>
          <p14:tracePt t="43911" x="8142288" y="4856163"/>
          <p14:tracePt t="43935" x="8158163" y="4856163"/>
          <p14:tracePt t="43959" x="8172450" y="4856163"/>
          <p14:tracePt t="44035" x="8188325" y="4856163"/>
          <p14:tracePt t="44567" x="8172450" y="4856163"/>
          <p14:tracePt t="44589" x="8158163" y="4856163"/>
          <p14:tracePt t="44597" x="8158163" y="4870450"/>
          <p14:tracePt t="44607" x="8142288" y="4870450"/>
          <p14:tracePt t="44624" x="8128000" y="4870450"/>
          <p14:tracePt t="44639" x="8113713" y="4886325"/>
          <p14:tracePt t="44655" x="8097838" y="4886325"/>
          <p14:tracePt t="44662" x="8083550" y="4886325"/>
          <p14:tracePt t="44679" x="8067675" y="4886325"/>
          <p14:tracePt t="44687" x="8053388" y="4886325"/>
          <p14:tracePt t="44695" x="8039100" y="4900613"/>
          <p14:tracePt t="44704" x="8023225" y="4900613"/>
          <p14:tracePt t="44722" x="8008938" y="4900613"/>
          <p14:tracePt t="44728" x="7993063" y="4900613"/>
          <p14:tracePt t="44738" x="7962900" y="4914900"/>
          <p14:tracePt t="44744" x="7934325" y="4914900"/>
          <p14:tracePt t="44752" x="7918450" y="4930775"/>
          <p14:tracePt t="44760" x="7874000" y="4930775"/>
          <p14:tracePt t="44769" x="7829550" y="4930775"/>
          <p14:tracePt t="44777" x="7785100" y="4945063"/>
          <p14:tracePt t="44785" x="7739063" y="4960938"/>
          <p14:tracePt t="44793" x="7680325" y="4975225"/>
          <p14:tracePt t="44804" x="7620000" y="4991100"/>
          <p14:tracePt t="44810" x="7545388" y="5005388"/>
          <p14:tracePt t="44818" x="7470775" y="5005388"/>
          <p14:tracePt t="44826" x="7396163" y="5019675"/>
          <p14:tracePt t="44834" x="7305675" y="5035550"/>
          <p14:tracePt t="44842" x="7231063" y="5049838"/>
          <p14:tracePt t="44850" x="7156450" y="5049838"/>
          <p14:tracePt t="44859" x="7081838" y="5065713"/>
          <p14:tracePt t="44867" x="7051675" y="5065713"/>
          <p14:tracePt t="44875" x="7007225" y="5065713"/>
          <p14:tracePt t="44884" x="6946900" y="5065713"/>
          <p14:tracePt t="44891" x="6918325" y="5065713"/>
          <p14:tracePt t="44901" x="6872288" y="5065713"/>
          <p14:tracePt t="44907" x="6843713" y="5065713"/>
          <p14:tracePt t="44916" x="6827838" y="5065713"/>
          <p14:tracePt t="44924" x="6813550" y="5065713"/>
          <p14:tracePt t="44932" x="6797675" y="5065713"/>
          <p14:tracePt t="44940" x="6783388" y="5065713"/>
          <p14:tracePt t="44948" x="6769100" y="5065713"/>
          <p14:tracePt t="44965" x="6753225" y="5065713"/>
          <p14:tracePt t="44981" x="6738938" y="5065713"/>
          <p14:tracePt t="45023" x="6723063" y="5065713"/>
          <p14:tracePt t="45514" x="6708775" y="5065713"/>
          <p14:tracePt t="45810" x="6692900" y="5065713"/>
          <p14:tracePt t="45824" x="6678613" y="5065713"/>
          <p14:tracePt t="45832" x="6664325" y="5065713"/>
          <p14:tracePt t="45840" x="6648450" y="5065713"/>
          <p14:tracePt t="45849" x="6634163" y="5065713"/>
          <p14:tracePt t="45856" x="6618288" y="5065713"/>
          <p14:tracePt t="45869" x="6589713" y="5065713"/>
          <p14:tracePt t="45873" x="6559550" y="5065713"/>
          <p14:tracePt t="45881" x="6529388" y="5065713"/>
          <p14:tracePt t="45890" x="6499225" y="5065713"/>
          <p14:tracePt t="45897" x="6469063" y="5065713"/>
          <p14:tracePt t="45907" x="6454775" y="5065713"/>
          <p14:tracePt t="45914" x="6424613" y="5049838"/>
          <p14:tracePt t="45923" x="6394450" y="5049838"/>
          <p14:tracePt t="45930" x="6364288" y="5035550"/>
          <p14:tracePt t="45946" x="6335713" y="5019675"/>
          <p14:tracePt t="45954" x="6319838" y="5005388"/>
          <p14:tracePt t="45963" x="6305550" y="4991100"/>
          <p14:tracePt t="45972" x="6305550" y="4975225"/>
          <p14:tracePt t="45978" x="6305550" y="4960938"/>
          <p14:tracePt t="45987" x="6289675" y="4960938"/>
          <p14:tracePt t="45995" x="6289675" y="4945063"/>
          <p14:tracePt t="46007" x="6289675" y="4930775"/>
          <p14:tracePt t="46028" x="6289675" y="4914900"/>
          <p14:tracePt t="46053" x="6289675" y="4900613"/>
          <p14:tracePt t="46061" x="6305550" y="4886325"/>
          <p14:tracePt t="46069" x="6350000" y="4840288"/>
          <p14:tracePt t="46077" x="6380163" y="4795838"/>
          <p14:tracePt t="46085" x="6410325" y="4751388"/>
          <p14:tracePt t="46093" x="6454775" y="4706938"/>
          <p14:tracePt t="46101" x="6469063" y="4676775"/>
          <p14:tracePt t="46109" x="6515100" y="4616450"/>
          <p14:tracePt t="46118" x="6529388" y="4586288"/>
          <p14:tracePt t="46126" x="6559550" y="4557713"/>
          <p14:tracePt t="46134" x="6589713" y="4541838"/>
          <p14:tracePt t="46143" x="6604000" y="4527550"/>
          <p14:tracePt t="46159" x="6618288" y="4511675"/>
          <p14:tracePt t="46167" x="6634163" y="4511675"/>
          <p14:tracePt t="46176" x="6648450" y="4511675"/>
          <p14:tracePt t="46183" x="6664325" y="4511675"/>
          <p14:tracePt t="46200" x="6692900" y="4511675"/>
          <p14:tracePt t="46209" x="6723063" y="4511675"/>
          <p14:tracePt t="46216" x="6753225" y="4527550"/>
          <p14:tracePt t="46226" x="6783388" y="4527550"/>
          <p14:tracePt t="46232" x="6813550" y="4527550"/>
          <p14:tracePt t="46242" x="6843713" y="4541838"/>
          <p14:tracePt t="46249" x="6888163" y="4557713"/>
          <p14:tracePt t="46257" x="6918325" y="4557713"/>
          <p14:tracePt t="46265" x="6946900" y="4572000"/>
          <p14:tracePt t="46273" x="6977063" y="4586288"/>
          <p14:tracePt t="46281" x="7023100" y="4602163"/>
          <p14:tracePt t="46289" x="7037388" y="4602163"/>
          <p14:tracePt t="46297" x="7067550" y="4616450"/>
          <p14:tracePt t="46309" x="7097713" y="4632325"/>
          <p14:tracePt t="46314" x="7126288" y="4646613"/>
          <p14:tracePt t="46322" x="7142163" y="4660900"/>
          <p14:tracePt t="46331" x="7172325" y="4676775"/>
          <p14:tracePt t="46339" x="7186613" y="4691063"/>
          <p14:tracePt t="46347" x="7216775" y="4706938"/>
          <p14:tracePt t="46355" x="7216775" y="4721225"/>
          <p14:tracePt t="46363" x="7231063" y="4721225"/>
          <p14:tracePt t="46371" x="7246938" y="4737100"/>
          <p14:tracePt t="46387" x="7261225" y="4751388"/>
          <p14:tracePt t="46396" x="7277100" y="4765675"/>
          <p14:tracePt t="46412" x="7277100" y="4781550"/>
          <p14:tracePt t="46420" x="7277100" y="4795838"/>
          <p14:tracePt t="46428" x="7291388" y="4795838"/>
          <p14:tracePt t="46437" x="7291388" y="4811713"/>
          <p14:tracePt t="46445" x="7305675" y="4826000"/>
          <p14:tracePt t="46469" x="7305675" y="4840288"/>
          <p14:tracePt t="46488" x="7305675" y="4856163"/>
          <p14:tracePt t="46511" x="7305675" y="4870450"/>
          <p14:tracePt t="46536" x="7305675" y="4886325"/>
          <p14:tracePt t="46552" x="7305675" y="4900613"/>
          <p14:tracePt t="46576" x="7305675" y="4914900"/>
          <p14:tracePt t="46610" x="7305675" y="4930775"/>
          <p14:tracePt t="46643" x="7305675" y="4945063"/>
          <p14:tracePt t="46676" x="7305675" y="4960938"/>
          <p14:tracePt t="46699" x="7291388" y="4975225"/>
          <p14:tracePt t="46743" x="7277100" y="4991100"/>
          <p14:tracePt t="46773" x="7261225" y="4991100"/>
          <p14:tracePt t="46797" x="7246938" y="4991100"/>
          <p14:tracePt t="46805" x="7246938" y="5005388"/>
          <p14:tracePt t="46815" x="7231063" y="5005388"/>
          <p14:tracePt t="46830" x="7216775" y="5005388"/>
          <p14:tracePt t="46846" x="7200900" y="5005388"/>
          <p14:tracePt t="46854" x="7186613" y="5005388"/>
          <p14:tracePt t="46862" x="7172325" y="5005388"/>
          <p14:tracePt t="46870" x="7156450" y="5005388"/>
          <p14:tracePt t="46878" x="7142163" y="5005388"/>
          <p14:tracePt t="46887" x="7126288" y="5005388"/>
          <p14:tracePt t="46896" x="7112000" y="5019675"/>
          <p14:tracePt t="46903" x="7097713" y="5019675"/>
          <p14:tracePt t="46913" x="7081838" y="5019675"/>
          <p14:tracePt t="46919" x="7051675" y="5035550"/>
          <p14:tracePt t="46929" x="7037388" y="5035550"/>
          <p14:tracePt t="46936" x="7007225" y="5035550"/>
          <p14:tracePt t="46945" x="6992938" y="5049838"/>
          <p14:tracePt t="46952" x="6962775" y="5049838"/>
          <p14:tracePt t="46962" x="6946900" y="5065713"/>
          <p14:tracePt t="46968" x="6918325" y="5065713"/>
          <p14:tracePt t="46977" x="6888163" y="5065713"/>
          <p14:tracePt t="46985" x="6872288" y="5080000"/>
          <p14:tracePt t="46993" x="6843713" y="5080000"/>
          <p14:tracePt t="47001" x="6827838" y="5080000"/>
          <p14:tracePt t="47009" x="6797675" y="5080000"/>
          <p14:tracePt t="47017" x="6783388" y="5080000"/>
          <p14:tracePt t="47029" x="6753225" y="5080000"/>
          <p14:tracePt t="47034" x="6723063" y="5080000"/>
          <p14:tracePt t="47042" x="6708775" y="5080000"/>
          <p14:tracePt t="47051" x="6678613" y="5080000"/>
          <p14:tracePt t="47058" x="6664325" y="5080000"/>
          <p14:tracePt t="47067" x="6634163" y="5080000"/>
          <p14:tracePt t="47075" x="6618288" y="5080000"/>
          <p14:tracePt t="47084" x="6604000" y="5080000"/>
          <p14:tracePt t="47091" x="6589713" y="5080000"/>
          <p14:tracePt t="47100" x="6573838" y="5080000"/>
          <p14:tracePt t="47107" x="6559550" y="5080000"/>
          <p14:tracePt t="47124" x="6543675" y="5080000"/>
          <p14:tracePt t="47158" x="6529388" y="5080000"/>
          <p14:tracePt t="48868" x="6543675" y="5080000"/>
          <p14:tracePt t="48876" x="6604000" y="5080000"/>
          <p14:tracePt t="48882" x="6692900" y="5080000"/>
          <p14:tracePt t="48891" x="6797675" y="5094288"/>
          <p14:tracePt t="48898" x="6918325" y="5110163"/>
          <p14:tracePt t="48906" x="7081838" y="5124450"/>
          <p14:tracePt t="48914" x="7277100" y="5140325"/>
          <p14:tracePt t="48923" x="7500938" y="5184775"/>
          <p14:tracePt t="48931" x="7724775" y="5214938"/>
          <p14:tracePt t="48939" x="7962900" y="5273675"/>
          <p14:tracePt t="48947" x="8202613" y="5319713"/>
          <p14:tracePt t="48955" x="8307388" y="5348288"/>
          <p14:tracePt t="48963" x="8486775" y="5394325"/>
          <p14:tracePt t="48971" x="8650288" y="5438775"/>
          <p14:tracePt t="48979" x="8785225" y="5483225"/>
          <p14:tracePt t="48987" x="8815388" y="5483225"/>
          <p14:tracePt t="48996" x="8904288" y="5527675"/>
          <p14:tracePt t="49004" x="8964613" y="5543550"/>
          <p14:tracePt t="49012" x="9009063" y="5557838"/>
          <p14:tracePt t="49020" x="9039225" y="5557838"/>
          <p14:tracePt t="49029" x="9055100" y="5573713"/>
          <p14:tracePt t="49037" x="9069388" y="5573713"/>
          <p14:tracePt t="49045" x="9083675" y="5588000"/>
          <p14:tracePt t="49069" x="9099550" y="5602288"/>
          <p14:tracePt t="49463" x="9129713" y="5602288"/>
          <p14:tracePt t="49471" x="9158288" y="5602288"/>
          <p14:tracePt t="49479" x="9204325" y="5602288"/>
          <p14:tracePt t="49487" x="9248775" y="5602288"/>
          <p14:tracePt t="49495" x="9323388" y="5618163"/>
          <p14:tracePt t="49503" x="9398000" y="5632450"/>
          <p14:tracePt t="49511" x="9472613" y="5648325"/>
          <p14:tracePt t="49519" x="9532938" y="5676900"/>
          <p14:tracePt t="49527" x="9563100" y="5692775"/>
          <p14:tracePt t="49535" x="9621838" y="5707063"/>
          <p14:tracePt t="49543" x="9666288" y="5722938"/>
          <p14:tracePt t="49552" x="9682163" y="5737225"/>
          <p14:tracePt t="49563" x="9712325" y="5753100"/>
          <p14:tracePt t="49568" x="9740900" y="5767388"/>
          <p14:tracePt t="49576" x="9756775" y="5767388"/>
          <p14:tracePt t="49585" x="9756775" y="5781675"/>
          <p14:tracePt t="49593" x="9771063" y="5781675"/>
          <p14:tracePt t="49601" x="9771063" y="5797550"/>
          <p14:tracePt t="49618" x="9786938" y="5797550"/>
          <p14:tracePt t="49643" x="9786938" y="5811838"/>
          <p14:tracePt t="49743" x="9786938" y="5827713"/>
          <p14:tracePt t="49791" x="9786938" y="5842000"/>
          <p14:tracePt t="49798" x="9771063" y="5842000"/>
          <p14:tracePt t="49832" x="9756775" y="5856288"/>
          <p14:tracePt t="49847" x="9740900" y="5856288"/>
          <p14:tracePt t="49863" x="9726613" y="5872163"/>
          <p14:tracePt t="49871" x="9712325" y="5872163"/>
          <p14:tracePt t="49879" x="9696450" y="5872163"/>
          <p14:tracePt t="49887" x="9696450" y="5886450"/>
          <p14:tracePt t="49896" x="9666288" y="5902325"/>
          <p14:tracePt t="49905" x="9637713" y="5916613"/>
          <p14:tracePt t="49912" x="9607550" y="5946775"/>
          <p14:tracePt t="49920" x="9563100" y="5976938"/>
          <p14:tracePt t="49928" x="9532938" y="6007100"/>
          <p14:tracePt t="49936" x="9486900" y="6021388"/>
          <p14:tracePt t="49944" x="9428163" y="6065838"/>
          <p14:tracePt t="49955" x="9383713" y="6096000"/>
          <p14:tracePt t="49961" x="9337675" y="6110288"/>
          <p14:tracePt t="49970" x="9293225" y="6140450"/>
          <p14:tracePt t="49977" x="9232900" y="6156325"/>
          <p14:tracePt t="49985" x="9188450" y="6184900"/>
          <p14:tracePt t="49994" x="9144000" y="6200775"/>
          <p14:tracePt t="50002" x="9083675" y="6215063"/>
          <p14:tracePt t="50010" x="9039225" y="6215063"/>
          <p14:tracePt t="50018" x="8994775" y="6215063"/>
          <p14:tracePt t="50027" x="8950325" y="6230938"/>
          <p14:tracePt t="50034" x="8904288" y="6230938"/>
          <p14:tracePt t="50044" x="8845550" y="6245225"/>
          <p14:tracePt t="50051" x="8801100" y="6245225"/>
          <p14:tracePt t="50060" x="8770938" y="6245225"/>
          <p14:tracePt t="50067" x="8740775" y="6245225"/>
          <p14:tracePt t="50076" x="8696325" y="6245225"/>
          <p14:tracePt t="50084" x="8680450" y="6245225"/>
          <p14:tracePt t="50093" x="8650288" y="6245225"/>
          <p14:tracePt t="50100" x="8636000" y="6245225"/>
          <p14:tracePt t="50108" x="8621713" y="6245225"/>
          <p14:tracePt t="50127" x="8605838" y="6245225"/>
          <p14:tracePt t="50159" x="8605838" y="6230938"/>
          <p14:tracePt t="50208" x="8621713" y="6230938"/>
          <p14:tracePt t="50218" x="8636000" y="6230938"/>
          <p14:tracePt t="50233" x="8650288" y="6230938"/>
          <p14:tracePt t="50239" x="8710613" y="6230938"/>
          <p14:tracePt t="50248" x="8770938" y="6230938"/>
          <p14:tracePt t="50256" x="8845550" y="6230938"/>
          <p14:tracePt t="50263" x="8934450" y="6230938"/>
          <p14:tracePt t="50273" x="9069388" y="6230938"/>
          <p14:tracePt t="50280" x="9232900" y="6230938"/>
          <p14:tracePt t="50288" x="9383713" y="6230938"/>
          <p14:tracePt t="50297" x="9547225" y="6230938"/>
          <p14:tracePt t="50305" x="9621838" y="6230938"/>
          <p14:tracePt t="50313" x="9756775" y="6230938"/>
          <p14:tracePt t="50321" x="9891713" y="6230938"/>
          <p14:tracePt t="50329" x="9936163" y="6230938"/>
          <p14:tracePt t="50337" x="10010775" y="6230938"/>
          <p14:tracePt t="50345" x="10071100" y="6230938"/>
          <p14:tracePt t="50354" x="10115550" y="6230938"/>
          <p14:tracePt t="50361" x="10160000" y="6230938"/>
          <p14:tracePt t="50370" x="10174288" y="6230938"/>
          <p14:tracePt t="50378" x="10190163" y="6245225"/>
          <p14:tracePt t="50394" x="10204450" y="6245225"/>
          <p14:tracePt t="51327" x="10204450" y="6230938"/>
          <p14:tracePt t="51335" x="10204450" y="6184900"/>
          <p14:tracePt t="51343" x="10204450" y="6110288"/>
          <p14:tracePt t="51351" x="10204450" y="6021388"/>
          <p14:tracePt t="51359" x="10220325" y="5916613"/>
          <p14:tracePt t="51367" x="10234613" y="5781675"/>
          <p14:tracePt t="51375" x="10248900" y="5632450"/>
          <p14:tracePt t="51384" x="10264775" y="5557838"/>
          <p14:tracePt t="51392" x="10279063" y="5289550"/>
          <p14:tracePt t="51400" x="10294938" y="5214938"/>
          <p14:tracePt t="51408" x="10325100" y="5049838"/>
          <p14:tracePt t="51419" x="10353675" y="4826000"/>
          <p14:tracePt t="51424" x="10383838" y="4660900"/>
          <p14:tracePt t="51432" x="10414000" y="4497388"/>
          <p14:tracePt t="51441" x="10444163" y="4332288"/>
          <p14:tracePt t="51449" x="10474325" y="4183063"/>
          <p14:tracePt t="51457" x="10518775" y="4019550"/>
          <p14:tracePt t="51465" x="10548938" y="3854450"/>
          <p14:tracePt t="51474" x="10579100" y="3690938"/>
          <p14:tracePt t="51481" x="10607675" y="3525838"/>
          <p14:tracePt t="51491" x="10637838" y="3346450"/>
          <p14:tracePt t="51498" x="10653713" y="3271838"/>
          <p14:tracePt t="51507" x="10682288" y="3122613"/>
          <p14:tracePt t="51514" x="10698163" y="2973388"/>
          <p14:tracePt t="51524" x="10742613" y="2733675"/>
          <p14:tracePt t="51531" x="10772775" y="2570163"/>
          <p14:tracePt t="51539" x="10802938" y="2435225"/>
          <p14:tracePt t="51547" x="10833100" y="2271713"/>
          <p14:tracePt t="51555" x="10861675" y="2120900"/>
          <p14:tracePt t="51563" x="10877550" y="1971675"/>
          <p14:tracePt t="51572" x="10877550" y="1897063"/>
          <p14:tracePt t="51580" x="10891838" y="1747838"/>
          <p14:tracePt t="51588" x="10907713" y="1628775"/>
          <p14:tracePt t="51596" x="10907713" y="1509713"/>
          <p14:tracePt t="51604" x="10907713" y="1389063"/>
          <p14:tracePt t="51613" x="10907713" y="1300163"/>
          <p14:tracePt t="51625" x="10907713" y="1181100"/>
          <p14:tracePt t="51629" x="10907713" y="1001713"/>
          <p14:tracePt t="51637" x="10907713" y="866775"/>
          <p14:tracePt t="51646" x="10891838" y="747713"/>
          <p14:tracePt t="51654" x="10877550" y="612775"/>
          <p14:tracePt t="51663" x="10877550" y="463550"/>
          <p14:tracePt t="51670" x="10861675" y="403225"/>
          <p14:tracePt t="51679" x="10861675" y="268288"/>
          <p14:tracePt t="51687" x="10847388" y="149225"/>
          <p14:tracePt t="51696" x="10847388" y="444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D83D-613A-4A41-B1EE-4B401EF0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45" y="16944"/>
            <a:ext cx="11692059" cy="1078926"/>
          </a:xfrm>
        </p:spPr>
        <p:txBody>
          <a:bodyPr>
            <a:normAutofit/>
          </a:bodyPr>
          <a:lstStyle/>
          <a:p>
            <a:r>
              <a:rPr lang="en-US" sz="4000" dirty="0"/>
              <a:t>CA drought co-occur with MHW in two locations: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0BD227-9534-CD45-B098-AAB025BFE936}"/>
              </a:ext>
            </a:extLst>
          </p:cNvPr>
          <p:cNvGrpSpPr/>
          <p:nvPr/>
        </p:nvGrpSpPr>
        <p:grpSpPr>
          <a:xfrm>
            <a:off x="1720515" y="1443038"/>
            <a:ext cx="9308432" cy="2499011"/>
            <a:chOff x="1121364" y="228690"/>
            <a:chExt cx="9962647" cy="2770149"/>
          </a:xfrm>
        </p:grpSpPr>
        <p:pic>
          <p:nvPicPr>
            <p:cNvPr id="5" name="Picture 4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9242DAC2-D075-CC44-81BC-E8FD453D7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334" r="-137" b="56272"/>
            <a:stretch/>
          </p:blipFill>
          <p:spPr>
            <a:xfrm>
              <a:off x="1121364" y="228690"/>
              <a:ext cx="9962647" cy="27701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14C3C9-1507-9A4A-981F-612E13B7C2CB}"/>
                </a:ext>
              </a:extLst>
            </p:cNvPr>
            <p:cNvSpPr txBox="1"/>
            <p:nvPr/>
          </p:nvSpPr>
          <p:spPr>
            <a:xfrm>
              <a:off x="3736257" y="1897625"/>
              <a:ext cx="10679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n-U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hPa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anom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. (m)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D0CA48-04BF-4B4B-90D4-AF5803DB6397}"/>
                </a:ext>
              </a:extLst>
            </p:cNvPr>
            <p:cNvSpPr txBox="1"/>
            <p:nvPr/>
          </p:nvSpPr>
          <p:spPr>
            <a:xfrm>
              <a:off x="4950541" y="1587909"/>
              <a:ext cx="425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PDSI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FB3316-179B-C64D-B555-5A5A6AE324F6}"/>
                </a:ext>
              </a:extLst>
            </p:cNvPr>
            <p:cNvSpPr txBox="1"/>
            <p:nvPr/>
          </p:nvSpPr>
          <p:spPr>
            <a:xfrm>
              <a:off x="1828799" y="2379406"/>
              <a:ext cx="4427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SSTa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F35E55B-2EAF-5D43-A1A2-3F4FCA67E972}"/>
              </a:ext>
            </a:extLst>
          </p:cNvPr>
          <p:cNvSpPr txBox="1"/>
          <p:nvPr/>
        </p:nvSpPr>
        <p:spPr>
          <a:xfrm>
            <a:off x="2381495" y="4296063"/>
            <a:ext cx="9026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 CA drought co-occurring with Gulf of Alaska marine heatwave.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 CA drought co-occurring with CA Current marine heatwave.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972A6C6-5D45-B445-827E-CA4A64B4D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6"/>
    </mc:Choice>
    <mc:Fallback xmlns="">
      <p:transition spd="slow" advTm="1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" x="10474325" y="2374900"/>
          <p14:tracePt t="364" x="10474325" y="2390775"/>
          <p14:tracePt t="380" x="10474325" y="2405063"/>
          <p14:tracePt t="388" x="10488613" y="2405063"/>
          <p14:tracePt t="396" x="10488613" y="2420938"/>
          <p14:tracePt t="405" x="10488613" y="2451100"/>
          <p14:tracePt t="412" x="10488613" y="2479675"/>
          <p14:tracePt t="420" x="10488613" y="2540000"/>
          <p14:tracePt t="432" x="10488613" y="2600325"/>
          <p14:tracePt t="437" x="10488613" y="2719388"/>
          <p14:tracePt t="445" x="10488613" y="2779713"/>
          <p14:tracePt t="454" x="10488613" y="2959100"/>
          <p14:tracePt t="462" x="10488613" y="3108325"/>
          <p14:tracePt t="471" x="10488613" y="3271838"/>
          <p14:tracePt t="477" x="10488613" y="3451225"/>
          <p14:tracePt t="487" x="10488613" y="3616325"/>
          <p14:tracePt t="494" x="10488613" y="3705225"/>
          <p14:tracePt t="504" x="10488613" y="3840163"/>
          <p14:tracePt t="510" x="10488613" y="3989388"/>
          <p14:tracePt t="520" x="10488613" y="4108450"/>
          <p14:tracePt t="527" x="10488613" y="4198938"/>
          <p14:tracePt t="537" x="10488613" y="4243388"/>
          <p14:tracePt t="543" x="10488613" y="4303713"/>
          <p14:tracePt t="552" x="10474325" y="4362450"/>
          <p14:tracePt t="560" x="10474325" y="4392613"/>
          <p14:tracePt t="568" x="10474325" y="4422775"/>
          <p14:tracePt t="576" x="10458450" y="4437063"/>
          <p14:tracePt t="584" x="10458450" y="4452938"/>
          <p14:tracePt t="592" x="10458450" y="4467225"/>
          <p14:tracePt t="600" x="10458450" y="4483100"/>
          <p14:tracePt t="634" x="10458450" y="4497388"/>
          <p14:tracePt t="718" x="10444163" y="4497388"/>
          <p14:tracePt t="799" x="10428288" y="4497388"/>
          <p14:tracePt t="840" x="10428288" y="4483100"/>
          <p14:tracePt t="922" x="10414000" y="4483100"/>
          <p14:tracePt t="954" x="10414000" y="4467225"/>
          <p14:tracePt t="1063" x="10399713" y="4467225"/>
          <p14:tracePt t="2950" x="10383838" y="4467225"/>
          <p14:tracePt t="3047" x="10383838" y="4452938"/>
          <p14:tracePt t="3072" x="10369550" y="4452938"/>
          <p14:tracePt t="3146" x="10353675" y="4452938"/>
          <p14:tracePt t="3195" x="10339388" y="4437063"/>
          <p14:tracePt t="3277" x="10325100" y="4437063"/>
          <p14:tracePt t="3316" x="10325100" y="4422775"/>
          <p14:tracePt t="4013" x="10325100" y="4437063"/>
          <p14:tracePt t="5010" x="10325100" y="4422775"/>
          <p14:tracePt t="5027" x="10325100" y="4406900"/>
          <p14:tracePt t="5035" x="10325100" y="4392613"/>
          <p14:tracePt t="5058" x="10325100" y="4378325"/>
          <p14:tracePt t="5074" x="10325100" y="4362450"/>
          <p14:tracePt t="5090" x="10325100" y="4348163"/>
          <p14:tracePt t="5115" x="10325100" y="4332288"/>
          <p14:tracePt t="5122" x="10309225" y="4318000"/>
          <p14:tracePt t="5131" x="10309225" y="4303713"/>
          <p14:tracePt t="5139" x="10294938" y="4273550"/>
          <p14:tracePt t="5147" x="10279063" y="4257675"/>
          <p14:tracePt t="5155" x="10264775" y="4229100"/>
          <p14:tracePt t="5163" x="10234613" y="4198938"/>
          <p14:tracePt t="5171" x="10204450" y="4152900"/>
          <p14:tracePt t="5180" x="10145713" y="4078288"/>
          <p14:tracePt t="5188" x="10071100" y="3989388"/>
          <p14:tracePt t="5196" x="10010775" y="3898900"/>
          <p14:tracePt t="5205" x="9906000" y="3765550"/>
          <p14:tracePt t="5212" x="9712325" y="3525838"/>
          <p14:tracePt t="5221" x="9517063" y="3332163"/>
          <p14:tracePt t="5229" x="9323388" y="3136900"/>
          <p14:tracePt t="5238" x="9099550" y="2898775"/>
          <p14:tracePt t="5245" x="8859838" y="2674938"/>
          <p14:tracePt t="5254" x="8724900" y="2554288"/>
          <p14:tracePt t="5261" x="8516938" y="2346325"/>
          <p14:tracePt t="5271" x="8321675" y="2166938"/>
          <p14:tracePt t="5277" x="8247063" y="2092325"/>
          <p14:tracePt t="5287" x="8113713" y="1957388"/>
          <p14:tracePt t="5294" x="7993063" y="1852613"/>
          <p14:tracePt t="5302" x="7962900" y="1808163"/>
          <p14:tracePt t="5311" x="7888288" y="1747838"/>
          <p14:tracePt t="5319" x="7829550" y="1689100"/>
          <p14:tracePt t="5327" x="7785100" y="1658938"/>
          <p14:tracePt t="5335" x="7754938" y="1628775"/>
          <p14:tracePt t="5343" x="7724775" y="1612900"/>
          <p14:tracePt t="5355" x="7708900" y="1598613"/>
          <p14:tracePt t="5649" x="7694613" y="1584325"/>
          <p14:tracePt t="5657" x="7664450" y="1568450"/>
          <p14:tracePt t="5664" x="7634288" y="1538288"/>
          <p14:tracePt t="5671" x="7575550" y="1509713"/>
          <p14:tracePt t="5679" x="7531100" y="1479550"/>
          <p14:tracePt t="5686" x="7485063" y="1435100"/>
          <p14:tracePt t="5695" x="7440613" y="1389063"/>
          <p14:tracePt t="5703" x="7410450" y="1374775"/>
          <p14:tracePt t="5712" x="7380288" y="1344613"/>
          <p14:tracePt t="5720" x="7335838" y="1314450"/>
          <p14:tracePt t="5728" x="7321550" y="1300163"/>
          <p14:tracePt t="5736" x="7291388" y="1270000"/>
          <p14:tracePt t="5748" x="7277100" y="1255713"/>
          <p14:tracePt t="5753" x="7261225" y="1255713"/>
          <p14:tracePt t="5760" x="7246938" y="1239838"/>
          <p14:tracePt t="5777" x="7246938" y="1225550"/>
          <p14:tracePt t="5786" x="7231063" y="1225550"/>
          <p14:tracePt t="5844" x="7231063" y="1209675"/>
          <p14:tracePt t="5902" x="7246938" y="1209675"/>
          <p14:tracePt t="5927" x="7277100" y="1209675"/>
          <p14:tracePt t="5933" x="7305675" y="1195388"/>
          <p14:tracePt t="5940" x="7366000" y="1165225"/>
          <p14:tracePt t="5948" x="7410450" y="1135063"/>
          <p14:tracePt t="5957" x="7485063" y="1104900"/>
          <p14:tracePt t="5965" x="7634288" y="1046163"/>
          <p14:tracePt t="5973" x="7754938" y="1001713"/>
          <p14:tracePt t="5981" x="7904163" y="971550"/>
          <p14:tracePt t="5989" x="7962900" y="955675"/>
          <p14:tracePt t="5997" x="8113713" y="927100"/>
          <p14:tracePt t="6006" x="8232775" y="911225"/>
          <p14:tracePt t="6014" x="8337550" y="896938"/>
          <p14:tracePt t="6022" x="8442325" y="896938"/>
          <p14:tracePt t="6030" x="8547100" y="881063"/>
          <p14:tracePt t="6038" x="8636000" y="881063"/>
          <p14:tracePt t="6046" x="8666163" y="881063"/>
          <p14:tracePt t="6054" x="8724900" y="881063"/>
          <p14:tracePt t="6062" x="8770938" y="881063"/>
          <p14:tracePt t="6071" x="8815388" y="881063"/>
          <p14:tracePt t="6079" x="8845550" y="881063"/>
          <p14:tracePt t="6088" x="8875713" y="881063"/>
          <p14:tracePt t="6095" x="8890000" y="881063"/>
          <p14:tracePt t="6103" x="8904288" y="881063"/>
          <p14:tracePt t="6112" x="8920163" y="881063"/>
          <p14:tracePt t="6120" x="8934450" y="881063"/>
          <p14:tracePt t="6145" x="8950325" y="881063"/>
          <p14:tracePt t="6205" x="8950325" y="896938"/>
          <p14:tracePt t="6287" x="8934450" y="896938"/>
          <p14:tracePt t="6335" x="8920163" y="896938"/>
          <p14:tracePt t="6458" x="8904288" y="896938"/>
          <p14:tracePt t="6506" x="8904288" y="911225"/>
          <p14:tracePt t="6622" x="8890000" y="911225"/>
          <p14:tracePt t="6705" x="8875713" y="911225"/>
          <p14:tracePt t="6810" x="8859838" y="911225"/>
          <p14:tracePt t="6948" x="8845550" y="911225"/>
          <p14:tracePt t="6979" x="8829675" y="911225"/>
          <p14:tracePt t="7004" x="8815388" y="911225"/>
          <p14:tracePt t="7021" x="8801100" y="896938"/>
          <p14:tracePt t="7038" x="8785225" y="896938"/>
          <p14:tracePt t="7045" x="8755063" y="896938"/>
          <p14:tracePt t="7053" x="8696325" y="896938"/>
          <p14:tracePt t="7060" x="8636000" y="896938"/>
          <p14:tracePt t="7070" x="8547100" y="927100"/>
          <p14:tracePt t="7077" x="8442325" y="971550"/>
          <p14:tracePt t="7085" x="8321675" y="1016000"/>
          <p14:tracePt t="7093" x="8188325" y="1076325"/>
          <p14:tracePt t="7102" x="8053388" y="1150938"/>
          <p14:tracePt t="7110" x="7918450" y="1225550"/>
          <p14:tracePt t="7117" x="7785100" y="1314450"/>
          <p14:tracePt t="7126" x="7634288" y="1419225"/>
          <p14:tracePt t="7134" x="7500938" y="1538288"/>
          <p14:tracePt t="7142" x="7351713" y="1673225"/>
          <p14:tracePt t="7150" x="7200900" y="1792288"/>
          <p14:tracePt t="7158" x="7067550" y="1943100"/>
          <p14:tracePt t="7166" x="6932613" y="2076450"/>
          <p14:tracePt t="7175" x="6813550" y="2211388"/>
          <p14:tracePt t="7183" x="6678613" y="2346325"/>
          <p14:tracePt t="7191" x="6573838" y="2479675"/>
          <p14:tracePt t="7199" x="6515100" y="2540000"/>
          <p14:tracePt t="7208" x="6424613" y="2659063"/>
          <p14:tracePt t="7216" x="6335713" y="2763838"/>
          <p14:tracePt t="7224" x="6261100" y="2868613"/>
          <p14:tracePt t="7232" x="6184900" y="2973388"/>
          <p14:tracePt t="7240" x="6126163" y="3062288"/>
          <p14:tracePt t="7248" x="6051550" y="3152775"/>
          <p14:tracePt t="7257" x="5991225" y="3241675"/>
          <p14:tracePt t="7265" x="5916613" y="3332163"/>
          <p14:tracePt t="7273" x="5872163" y="3390900"/>
          <p14:tracePt t="7281" x="5811838" y="3451225"/>
          <p14:tracePt t="7290" x="5767388" y="3511550"/>
          <p14:tracePt t="7297" x="5722938" y="3556000"/>
          <p14:tracePt t="7306" x="5676900" y="3616325"/>
          <p14:tracePt t="7314" x="5632450" y="3644900"/>
          <p14:tracePt t="7322" x="5602288" y="3690938"/>
          <p14:tracePt t="7330" x="5588000" y="3705225"/>
          <p14:tracePt t="7338" x="5557838" y="3735388"/>
          <p14:tracePt t="7346" x="5527675" y="3765550"/>
          <p14:tracePt t="7354" x="5499100" y="3795713"/>
          <p14:tracePt t="7363" x="5468938" y="3810000"/>
          <p14:tracePt t="7371" x="5438775" y="3824288"/>
          <p14:tracePt t="7379" x="5422900" y="3854450"/>
          <p14:tracePt t="7387" x="5408613" y="3854450"/>
          <p14:tracePt t="7396" x="5378450" y="3854450"/>
          <p14:tracePt t="7403" x="5378450" y="3870325"/>
          <p14:tracePt t="7412" x="5364163" y="3870325"/>
          <p14:tracePt t="7692" x="5348288" y="3870325"/>
          <p14:tracePt t="7700" x="5334000" y="3870325"/>
          <p14:tracePt t="7707" x="5303838" y="3870325"/>
          <p14:tracePt t="7716" x="5273675" y="3870325"/>
          <p14:tracePt t="7723" x="5214938" y="3870325"/>
          <p14:tracePt t="7731" x="5154613" y="3854450"/>
          <p14:tracePt t="7739" x="5065713" y="3840163"/>
          <p14:tracePt t="7747" x="4975225" y="3824288"/>
          <p14:tracePt t="7755" x="4886325" y="3795713"/>
          <p14:tracePt t="7769" x="4781550" y="3779838"/>
          <p14:tracePt t="7774" x="4691063" y="3749675"/>
          <p14:tracePt t="7781" x="4602163" y="3735388"/>
          <p14:tracePt t="7788" x="4511675" y="3705225"/>
          <p14:tracePt t="7796" x="4452938" y="3690938"/>
          <p14:tracePt t="7805" x="4392613" y="3660775"/>
          <p14:tracePt t="7813" x="4318000" y="3630613"/>
          <p14:tracePt t="7821" x="4273550" y="3616325"/>
          <p14:tracePt t="7829" x="4213225" y="3586163"/>
          <p14:tracePt t="7837" x="4152900" y="3556000"/>
          <p14:tracePt t="7845" x="4108450" y="3525838"/>
          <p14:tracePt t="7853" x="4064000" y="3495675"/>
          <p14:tracePt t="7862" x="4049713" y="3481388"/>
          <p14:tracePt t="7869" x="4003675" y="3451225"/>
          <p14:tracePt t="7877" x="3975100" y="3436938"/>
          <p14:tracePt t="7886" x="3944938" y="3406775"/>
          <p14:tracePt t="7894" x="3914775" y="3390900"/>
          <p14:tracePt t="7902" x="3898900" y="3376613"/>
          <p14:tracePt t="7910" x="3870325" y="3362325"/>
          <p14:tracePt t="7919" x="3854450" y="3346450"/>
          <p14:tracePt t="7927" x="3840163" y="3332163"/>
          <p14:tracePt t="7935" x="3810000" y="3316288"/>
          <p14:tracePt t="7943" x="3795713" y="3302000"/>
          <p14:tracePt t="7952" x="3765550" y="3287713"/>
          <p14:tracePt t="7959" x="3749675" y="3257550"/>
          <p14:tracePt t="7967" x="3735388" y="3257550"/>
          <p14:tracePt t="7977" x="3721100" y="3241675"/>
          <p14:tracePt t="7984" x="3690938" y="3227388"/>
          <p14:tracePt t="7992" x="3690938" y="3213100"/>
          <p14:tracePt t="8000" x="3675063" y="3213100"/>
          <p14:tracePt t="8009" x="3660775" y="3197225"/>
          <p14:tracePt t="8017" x="3644900" y="3182938"/>
          <p14:tracePt t="8034" x="3630613" y="3167063"/>
          <p14:tracePt t="8050" x="3616325" y="3167063"/>
          <p14:tracePt t="8091" x="3600450" y="3167063"/>
          <p14:tracePt t="8142" x="3600450" y="3152775"/>
          <p14:tracePt t="8151" x="3586163" y="3152775"/>
          <p14:tracePt t="8215" x="3570288" y="3152775"/>
          <p14:tracePt t="8273" x="3556000" y="3152775"/>
          <p14:tracePt t="9162" x="3570288" y="3152775"/>
          <p14:tracePt t="9204" x="3586163" y="3152775"/>
          <p14:tracePt t="9228" x="3600450" y="3152775"/>
          <p14:tracePt t="9236" x="3616325" y="3152775"/>
          <p14:tracePt t="9244" x="3644900" y="3152775"/>
          <p14:tracePt t="9256" x="3660775" y="3152775"/>
          <p14:tracePt t="9261" x="3690938" y="3152775"/>
          <p14:tracePt t="9268" x="3735388" y="3152775"/>
          <p14:tracePt t="9277" x="3779838" y="3136900"/>
          <p14:tracePt t="9284" x="3824288" y="3122613"/>
          <p14:tracePt t="9294" x="3870325" y="3122613"/>
          <p14:tracePt t="9300" x="3914775" y="3122613"/>
          <p14:tracePt t="9310" x="3975100" y="3108325"/>
          <p14:tracePt t="9317" x="4033838" y="3108325"/>
          <p14:tracePt t="9325" x="4078288" y="3108325"/>
          <p14:tracePt t="9333" x="4108450" y="3108325"/>
          <p14:tracePt t="9342" x="4152900" y="3092450"/>
          <p14:tracePt t="9350" x="4183063" y="3092450"/>
          <p14:tracePt t="9358" x="4229100" y="3092450"/>
          <p14:tracePt t="9366" x="4257675" y="3092450"/>
          <p14:tracePt t="9374" x="4273550" y="3092450"/>
          <p14:tracePt t="9382" x="4287838" y="3092450"/>
          <p14:tracePt t="9390" x="4303713" y="3092450"/>
          <p14:tracePt t="9398" x="4318000" y="3092450"/>
          <p14:tracePt t="9415" x="4332288" y="3092450"/>
          <p14:tracePt t="9440" x="4348163" y="3092450"/>
          <p14:tracePt t="9522" x="4362450" y="3092450"/>
          <p14:tracePt t="9574" x="4378325" y="3092450"/>
          <p14:tracePt t="9588" x="4392613" y="3092450"/>
          <p14:tracePt t="9595" x="4406900" y="3092450"/>
          <p14:tracePt t="9605" x="4422775" y="3092450"/>
          <p14:tracePt t="9612" x="4437063" y="3092450"/>
          <p14:tracePt t="9620" x="4467225" y="3092450"/>
          <p14:tracePt t="9628" x="4483100" y="3092450"/>
          <p14:tracePt t="9644" x="4497388" y="3092450"/>
          <p14:tracePt t="9661" x="4511675" y="3092450"/>
          <p14:tracePt t="9693" x="4511675" y="3078163"/>
          <p14:tracePt t="9809" x="4511675" y="3062288"/>
          <p14:tracePt t="9958" x="4511675" y="3048000"/>
          <p14:tracePt t="9990" x="4527550" y="3033713"/>
          <p14:tracePt t="10001" x="4541838" y="3017838"/>
          <p14:tracePt t="10007" x="4572000" y="3003550"/>
          <p14:tracePt t="10012" x="4602163" y="3003550"/>
          <p14:tracePt t="10020" x="4616450" y="2987675"/>
          <p14:tracePt t="10028" x="4646613" y="2973388"/>
          <p14:tracePt t="10037" x="4676775" y="2959100"/>
          <p14:tracePt t="10044" x="4691063" y="2959100"/>
          <p14:tracePt t="10053" x="4706938" y="2959100"/>
          <p14:tracePt t="10061" x="4721225" y="2943225"/>
          <p14:tracePt t="10086" x="4737100" y="2943225"/>
          <p14:tracePt t="10147" x="4751388" y="2943225"/>
          <p14:tracePt t="10169" x="4751388" y="2928938"/>
          <p14:tracePt t="10202" x="4751388" y="2913063"/>
          <p14:tracePt t="10208" x="4765675" y="2913063"/>
          <p14:tracePt t="10217" x="4765675" y="2898775"/>
          <p14:tracePt t="10225" x="4781550" y="2898775"/>
          <p14:tracePt t="10233" x="4781550" y="2882900"/>
          <p14:tracePt t="10241" x="4811713" y="2868613"/>
          <p14:tracePt t="10250" x="4811713" y="2854325"/>
          <p14:tracePt t="10257" x="4840288" y="2824163"/>
          <p14:tracePt t="10266" x="4870450" y="2808288"/>
          <p14:tracePt t="10274" x="4900613" y="2763838"/>
          <p14:tracePt t="10283" x="4930775" y="2749550"/>
          <p14:tracePt t="10290" x="4960938" y="2705100"/>
          <p14:tracePt t="10300" x="4975225" y="2689225"/>
          <p14:tracePt t="10306" x="5019675" y="2659063"/>
          <p14:tracePt t="10316" x="5035550" y="2644775"/>
          <p14:tracePt t="10323" x="5049838" y="2614613"/>
          <p14:tracePt t="10333" x="5065713" y="2600325"/>
          <p14:tracePt t="10339" x="5080000" y="2600325"/>
          <p14:tracePt t="10349" x="5094288" y="2584450"/>
          <p14:tracePt t="10364" x="5110163" y="2584450"/>
          <p14:tracePt t="10588" x="5110163" y="2600325"/>
          <p14:tracePt t="10610" x="5124450" y="2600325"/>
          <p14:tracePt t="10618" x="5140325" y="2614613"/>
          <p14:tracePt t="10626" x="5229225" y="2644775"/>
          <p14:tracePt t="10634" x="5303838" y="2644775"/>
          <p14:tracePt t="10642" x="5453063" y="2674938"/>
          <p14:tracePt t="10650" x="5618163" y="2705100"/>
          <p14:tracePt t="10659" x="5811838" y="2733675"/>
          <p14:tracePt t="10666" x="6051550" y="2763838"/>
          <p14:tracePt t="10676" x="6261100" y="2794000"/>
          <p14:tracePt t="10682" x="6484938" y="2838450"/>
          <p14:tracePt t="10691" x="6678613" y="2882900"/>
          <p14:tracePt t="10699" x="6769100" y="2898775"/>
          <p14:tracePt t="10707" x="6932613" y="2928938"/>
          <p14:tracePt t="10715" x="7067550" y="2973388"/>
          <p14:tracePt t="10723" x="7216775" y="3017838"/>
          <p14:tracePt t="10731" x="7335838" y="3048000"/>
          <p14:tracePt t="10739" x="7440613" y="3078163"/>
          <p14:tracePt t="10748" x="7531100" y="3108325"/>
          <p14:tracePt t="10759" x="7559675" y="3136900"/>
          <p14:tracePt t="10764" x="7620000" y="3152775"/>
          <p14:tracePt t="10772" x="7680325" y="3182938"/>
          <p14:tracePt t="10780" x="7708900" y="3197225"/>
          <p14:tracePt t="10789" x="7739063" y="3197225"/>
          <p14:tracePt t="10797" x="7754938" y="3213100"/>
          <p14:tracePt t="11044" x="7769225" y="3213100"/>
          <p14:tracePt t="11052" x="7813675" y="3213100"/>
          <p14:tracePt t="11059" x="7904163" y="3197225"/>
          <p14:tracePt t="11067" x="8008938" y="3182938"/>
          <p14:tracePt t="11076" x="8083550" y="3182938"/>
          <p14:tracePt t="11083" x="8188325" y="3167063"/>
          <p14:tracePt t="11093" x="8307388" y="3152775"/>
          <p14:tracePt t="11100" x="8426450" y="3152775"/>
          <p14:tracePt t="11108" x="8516938" y="3152775"/>
          <p14:tracePt t="11116" x="8605838" y="3152775"/>
          <p14:tracePt t="11124" x="8696325" y="3152775"/>
          <p14:tracePt t="11132" x="8740775" y="3152775"/>
          <p14:tracePt t="11141" x="8785225" y="3152775"/>
          <p14:tracePt t="11154" x="8829675" y="3152775"/>
          <p14:tracePt t="11158" x="8859838" y="3152775"/>
          <p14:tracePt t="11165" x="8890000" y="3152775"/>
          <p14:tracePt t="11174" x="8904288" y="3167063"/>
          <p14:tracePt t="11181" x="8920163" y="3167063"/>
          <p14:tracePt t="11198" x="8934450" y="3167063"/>
          <p14:tracePt t="11869" x="8934450" y="3182938"/>
          <p14:tracePt t="11936" x="8934450" y="3197225"/>
          <p14:tracePt t="11967" x="8934450" y="3213100"/>
          <p14:tracePt t="11991" x="8934450" y="3227388"/>
          <p14:tracePt t="11999" x="8934450" y="3241675"/>
          <p14:tracePt t="12024" x="8934450" y="3257550"/>
          <p14:tracePt t="12032" x="8920163" y="3271838"/>
          <p14:tracePt t="12056" x="8920163" y="3287713"/>
          <p14:tracePt t="12090" x="8920163" y="3302000"/>
          <p14:tracePt t="12098" x="8904288" y="3302000"/>
          <p14:tracePt t="12165" x="8890000" y="3287713"/>
          <p14:tracePt t="12179" x="8890000" y="3271838"/>
          <p14:tracePt t="12187" x="8890000" y="3257550"/>
          <p14:tracePt t="12196" x="8890000" y="3241675"/>
          <p14:tracePt t="12204" x="8890000" y="3227388"/>
          <p14:tracePt t="12220" x="8875713" y="3213100"/>
          <p14:tracePt t="12229" x="8875713" y="3197225"/>
          <p14:tracePt t="12236" x="8875713" y="3182938"/>
          <p14:tracePt t="12253" x="8875713" y="3167063"/>
          <p14:tracePt t="12269" x="8875713" y="3152775"/>
          <p14:tracePt t="12370" x="8890000" y="3152775"/>
          <p14:tracePt t="12393" x="8904288" y="3152775"/>
          <p14:tracePt t="12409" x="8920163" y="3152775"/>
          <p14:tracePt t="12427" x="8934450" y="3167063"/>
          <p14:tracePt t="12434" x="8950325" y="3167063"/>
          <p14:tracePt t="12441" x="8964613" y="3167063"/>
          <p14:tracePt t="12457" x="8994775" y="3167063"/>
          <p14:tracePt t="12475" x="9009063" y="3167063"/>
          <p14:tracePt t="12481" x="9024938" y="3167063"/>
          <p14:tracePt t="12490" x="9039225" y="3167063"/>
          <p14:tracePt t="12498" x="9055100" y="3167063"/>
          <p14:tracePt t="12508" x="9069388" y="3167063"/>
          <p14:tracePt t="12514" x="9083675" y="3167063"/>
          <p14:tracePt t="12531" x="9099550" y="3167063"/>
          <p14:tracePt t="12557" x="9113838" y="3167063"/>
          <p14:tracePt t="12589" x="9129713" y="3167063"/>
          <p14:tracePt t="12613" x="9129713" y="3152775"/>
          <p14:tracePt t="12630" x="9144000" y="3152775"/>
          <p14:tracePt t="12679" x="9144000" y="3136900"/>
          <p14:tracePt t="12686" x="9158288" y="3136900"/>
          <p14:tracePt t="12704" x="9158288" y="3122613"/>
          <p14:tracePt t="12719" x="9158288" y="3108325"/>
          <p14:tracePt t="12728" x="9174163" y="3108325"/>
          <p14:tracePt t="12745" x="9174163" y="3092450"/>
          <p14:tracePt t="12751" x="9174163" y="3078163"/>
          <p14:tracePt t="12761" x="9174163" y="3062288"/>
          <p14:tracePt t="12767" x="9188450" y="3062288"/>
          <p14:tracePt t="12777" x="9188450" y="3033713"/>
          <p14:tracePt t="12784" x="9188450" y="3017838"/>
          <p14:tracePt t="12794" x="9204325" y="3003550"/>
          <p14:tracePt t="12800" x="9204325" y="2987675"/>
          <p14:tracePt t="12809" x="9218613" y="2973388"/>
          <p14:tracePt t="12816" x="9218613" y="2959100"/>
          <p14:tracePt t="12826" x="9232900" y="2943225"/>
          <p14:tracePt t="12833" x="9232900" y="2928938"/>
          <p14:tracePt t="12841" x="9232900" y="2913063"/>
          <p14:tracePt t="12849" x="9248775" y="2898775"/>
          <p14:tracePt t="12858" x="9248775" y="2882900"/>
          <p14:tracePt t="12865" x="9248775" y="2868613"/>
          <p14:tracePt t="12892" x="9263063" y="2854325"/>
          <p14:tracePt t="12907" x="9263063" y="2838450"/>
          <p14:tracePt t="12942" x="9263063" y="2824163"/>
          <p14:tracePt t="12975" x="9263063" y="2808288"/>
          <p14:tracePt t="13007" x="9263063" y="2794000"/>
          <p14:tracePt t="13040" x="9263063" y="2779713"/>
          <p14:tracePt t="13089" x="9263063" y="2763838"/>
          <p14:tracePt t="13138" x="9248775" y="2763838"/>
          <p14:tracePt t="13294" x="9248775" y="2779713"/>
          <p14:tracePt t="13425" x="9248775" y="2794000"/>
          <p14:tracePt t="13932" x="9248775" y="2808288"/>
          <p14:tracePt t="13947" x="9248775" y="2824163"/>
          <p14:tracePt t="13954" x="9248775" y="2854325"/>
          <p14:tracePt t="13962" x="9248775" y="2882900"/>
          <p14:tracePt t="13970" x="9248775" y="2913063"/>
          <p14:tracePt t="13978" x="9248775" y="2943225"/>
          <p14:tracePt t="13986" x="9248775" y="3003550"/>
          <p14:tracePt t="13994" x="9248775" y="3048000"/>
          <p14:tracePt t="14002" x="9248775" y="3108325"/>
          <p14:tracePt t="14011" x="9248775" y="3152775"/>
          <p14:tracePt t="14023" x="9248775" y="3213100"/>
          <p14:tracePt t="14028" x="9248775" y="3257550"/>
          <p14:tracePt t="14035" x="9248775" y="3316288"/>
          <p14:tracePt t="14044" x="9248775" y="3376613"/>
          <p14:tracePt t="14051" x="9248775" y="3451225"/>
          <p14:tracePt t="14061" x="9248775" y="3495675"/>
          <p14:tracePt t="14068" x="9248775" y="3556000"/>
          <p14:tracePt t="14078" x="9248775" y="3616325"/>
          <p14:tracePt t="14084" x="9232900" y="3675063"/>
          <p14:tracePt t="14094" x="9232900" y="3721100"/>
          <p14:tracePt t="14101" x="9232900" y="3779838"/>
          <p14:tracePt t="14110" x="9218613" y="3840163"/>
          <p14:tracePt t="14117" x="9218613" y="3884613"/>
          <p14:tracePt t="14125" x="9218613" y="3944938"/>
          <p14:tracePt t="14133" x="9204325" y="3989388"/>
          <p14:tracePt t="14142" x="9204325" y="4064000"/>
          <p14:tracePt t="14149" x="9204325" y="4108450"/>
          <p14:tracePt t="14158" x="9188450" y="4168775"/>
          <p14:tracePt t="14166" x="9188450" y="4229100"/>
          <p14:tracePt t="14174" x="9174163" y="4287838"/>
          <p14:tracePt t="14182" x="9158288" y="4348163"/>
          <p14:tracePt t="14190" x="9158288" y="4392613"/>
          <p14:tracePt t="14198" x="9144000" y="4452938"/>
          <p14:tracePt t="14206" x="9129713" y="4497388"/>
          <p14:tracePt t="14215" x="9129713" y="4527550"/>
          <p14:tracePt t="14223" x="9129713" y="4572000"/>
          <p14:tracePt t="14231" x="9113838" y="4616450"/>
          <p14:tracePt t="14239" x="9113838" y="4660900"/>
          <p14:tracePt t="14247" x="9099550" y="4691063"/>
          <p14:tracePt t="14256" x="9099550" y="4721225"/>
          <p14:tracePt t="14264" x="9099550" y="4751388"/>
          <p14:tracePt t="14272" x="9083675" y="4795838"/>
          <p14:tracePt t="14280" x="9083675" y="4811713"/>
          <p14:tracePt t="14289" x="9083675" y="4840288"/>
          <p14:tracePt t="14297" x="9069388" y="4856163"/>
          <p14:tracePt t="14305" x="9069388" y="4870450"/>
          <p14:tracePt t="14313" x="9069388" y="4900613"/>
          <p14:tracePt t="14321" x="9069388" y="4914900"/>
          <p14:tracePt t="14330" x="9055100" y="4945063"/>
          <p14:tracePt t="14338" x="9055100" y="4960938"/>
          <p14:tracePt t="14346" x="9055100" y="4991100"/>
          <p14:tracePt t="14354" x="9055100" y="5005388"/>
          <p14:tracePt t="14362" x="9055100" y="5035550"/>
          <p14:tracePt t="14371" x="9039225" y="5049838"/>
          <p14:tracePt t="14379" x="9039225" y="5065713"/>
          <p14:tracePt t="14387" x="9039225" y="5080000"/>
          <p14:tracePt t="14396" x="9039225" y="5094288"/>
          <p14:tracePt t="14403" x="9024938" y="5110163"/>
          <p14:tracePt t="14420" x="9024938" y="5124450"/>
          <p14:tracePt t="14436" x="9024938" y="5140325"/>
          <p14:tracePt t="14461" x="9024938" y="5154613"/>
          <p14:tracePt t="14494" x="9009063" y="5168900"/>
          <p14:tracePt t="14519" x="9009063" y="5184775"/>
          <p14:tracePt t="14692" x="9009063" y="5168900"/>
          <p14:tracePt t="14723" x="9009063" y="5154613"/>
          <p14:tracePt t="14756" x="9009063" y="5140325"/>
          <p14:tracePt t="14780" x="9009063" y="5124450"/>
          <p14:tracePt t="14804" x="9009063" y="5110163"/>
          <p14:tracePt t="14813" x="9009063" y="5094288"/>
          <p14:tracePt t="14830" x="9009063" y="5080000"/>
          <p14:tracePt t="14845" x="9009063" y="5065713"/>
          <p14:tracePt t="14861" x="9024938" y="5049838"/>
          <p14:tracePt t="14869" x="9024938" y="5035550"/>
          <p14:tracePt t="14878" x="9024938" y="5005388"/>
          <p14:tracePt t="14890" x="9039225" y="4975225"/>
          <p14:tracePt t="14897" x="9039225" y="4945063"/>
          <p14:tracePt t="14903" x="9055100" y="4914900"/>
          <p14:tracePt t="14911" x="9055100" y="4886325"/>
          <p14:tracePt t="14918" x="9083675" y="4826000"/>
          <p14:tracePt t="14927" x="9083675" y="4795838"/>
          <p14:tracePt t="14935" x="9099550" y="4751388"/>
          <p14:tracePt t="14942" x="9113838" y="4706938"/>
          <p14:tracePt t="14951" x="9129713" y="4676775"/>
          <p14:tracePt t="14960" x="9129713" y="4632325"/>
          <p14:tracePt t="14967" x="9144000" y="4616450"/>
          <p14:tracePt t="14978" x="9158288" y="4586288"/>
          <p14:tracePt t="14984" x="9158288" y="4557713"/>
          <p14:tracePt t="14992" x="9158288" y="4541838"/>
          <p14:tracePt t="15000" x="9174163" y="4527550"/>
          <p14:tracePt t="15008" x="9174163" y="4511675"/>
          <p14:tracePt t="15017" x="9174163" y="4497388"/>
          <p14:tracePt t="15024" x="9188450" y="4497388"/>
          <p14:tracePt t="15033" x="9188450" y="4483100"/>
          <p14:tracePt t="15049" x="9188450" y="4467225"/>
          <p14:tracePt t="15213" x="9188450" y="4483100"/>
          <p14:tracePt t="15238" x="9188450" y="4497388"/>
          <p14:tracePt t="15253" x="9188450" y="4511675"/>
          <p14:tracePt t="15272" x="9188450" y="4527550"/>
          <p14:tracePt t="15278" x="9174163" y="4527550"/>
          <p14:tracePt t="15286" x="9174163" y="4541838"/>
          <p14:tracePt t="15294" x="9174163" y="4557713"/>
          <p14:tracePt t="15311" x="9174163" y="4572000"/>
          <p14:tracePt t="15319" x="9174163" y="4586288"/>
          <p14:tracePt t="15327" x="9174163" y="4602163"/>
          <p14:tracePt t="15335" x="9158288" y="4632325"/>
          <p14:tracePt t="15348" x="9158288" y="4660900"/>
          <p14:tracePt t="15352" x="9144000" y="4691063"/>
          <p14:tracePt t="15360" x="9129713" y="4737100"/>
          <p14:tracePt t="15369" x="9113838" y="4781550"/>
          <p14:tracePt t="15376" x="9113838" y="4826000"/>
          <p14:tracePt t="15386" x="9099550" y="4886325"/>
          <p14:tracePt t="15392" x="9083675" y="4930775"/>
          <p14:tracePt t="15403" x="9069388" y="4991100"/>
          <p14:tracePt t="15409" x="9055100" y="5019675"/>
          <p14:tracePt t="15417" x="9039225" y="5065713"/>
          <p14:tracePt t="15425" x="9039225" y="5094288"/>
          <p14:tracePt t="15434" x="9024938" y="5140325"/>
          <p14:tracePt t="15442" x="9024938" y="5154613"/>
          <p14:tracePt t="15450" x="9024938" y="5184775"/>
          <p14:tracePt t="15458" x="9009063" y="5199063"/>
          <p14:tracePt t="15467" x="9009063" y="5214938"/>
          <p14:tracePt t="15483" x="9009063" y="5229225"/>
          <p14:tracePt t="15507" x="8994775" y="5245100"/>
          <p14:tracePt t="15540" x="8994775" y="5259388"/>
          <p14:tracePt t="15995" x="8994775" y="5245100"/>
          <p14:tracePt t="16058" x="8994775" y="5229225"/>
          <p14:tracePt t="16131" x="8994775" y="5214938"/>
          <p14:tracePt t="16171" x="8994775" y="5199063"/>
          <p14:tracePt t="16179" x="9009063" y="5199063"/>
          <p14:tracePt t="16194" x="9009063" y="5184775"/>
          <p14:tracePt t="16211" x="9009063" y="5168900"/>
          <p14:tracePt t="16218" x="9024938" y="5154613"/>
          <p14:tracePt t="16226" x="9024938" y="5124450"/>
          <p14:tracePt t="16235" x="9039225" y="5065713"/>
          <p14:tracePt t="16244" x="9069388" y="4991100"/>
          <p14:tracePt t="16251" x="9099550" y="4960938"/>
          <p14:tracePt t="16261" x="9113838" y="4886325"/>
          <p14:tracePt t="16267" x="9129713" y="4856163"/>
          <p14:tracePt t="16277" x="9144000" y="4795838"/>
          <p14:tracePt t="16283" x="9174163" y="4751388"/>
          <p14:tracePt t="16292" x="9188450" y="4691063"/>
          <p14:tracePt t="16300" x="9204325" y="4660900"/>
          <p14:tracePt t="16308" x="9204325" y="4632325"/>
          <p14:tracePt t="16316" x="9218613" y="4616450"/>
          <p14:tracePt t="16324" x="9218613" y="4602163"/>
          <p14:tracePt t="16332" x="9218613" y="4586288"/>
          <p14:tracePt t="16341" x="9232900" y="4572000"/>
          <p14:tracePt t="16385" x="9232900" y="4557713"/>
          <p14:tracePt t="16548" x="9232900" y="4572000"/>
          <p14:tracePt t="16579" x="9232900" y="4586288"/>
          <p14:tracePt t="16604" x="9232900" y="4602163"/>
          <p14:tracePt t="16611" x="9232900" y="4616450"/>
          <p14:tracePt t="16627" x="9232900" y="4632325"/>
          <p14:tracePt t="16635" x="9232900" y="4646613"/>
          <p14:tracePt t="16652" x="9218613" y="4676775"/>
          <p14:tracePt t="16660" x="9218613" y="4691063"/>
          <p14:tracePt t="16670" x="9218613" y="4721225"/>
          <p14:tracePt t="16676" x="9218613" y="4765675"/>
          <p14:tracePt t="16686" x="9204325" y="4811713"/>
          <p14:tracePt t="16692" x="9204325" y="4840288"/>
          <p14:tracePt t="16701" x="9204325" y="4900613"/>
          <p14:tracePt t="16709" x="9188450" y="4914900"/>
          <p14:tracePt t="16717" x="9188450" y="4960938"/>
          <p14:tracePt t="16725" x="9188450" y="5005388"/>
          <p14:tracePt t="16733" x="9188450" y="5049838"/>
          <p14:tracePt t="16741" x="9174163" y="5080000"/>
          <p14:tracePt t="16750" x="9174163" y="5124450"/>
          <p14:tracePt t="16758" x="9174163" y="5154613"/>
          <p14:tracePt t="16766" x="9174163" y="5168900"/>
          <p14:tracePt t="16775" x="9174163" y="5199063"/>
          <p14:tracePt t="16782" x="9158288" y="5214938"/>
          <p14:tracePt t="16790" x="9158288" y="5229225"/>
          <p14:tracePt t="16798" x="9158288" y="5245100"/>
          <p14:tracePt t="16823" x="9158288" y="5259388"/>
          <p14:tracePt t="16849" x="9158288" y="5273675"/>
          <p14:tracePt t="16948" x="9144000" y="5273675"/>
          <p14:tracePt t="17432" x="9144000" y="5259388"/>
          <p14:tracePt t="17486" x="9144000" y="5245100"/>
          <p14:tracePt t="17529" x="9144000" y="5229225"/>
          <p14:tracePt t="17544" x="9144000" y="5214938"/>
          <p14:tracePt t="17552" x="9158288" y="5214938"/>
          <p14:tracePt t="17560" x="9158288" y="5199063"/>
          <p14:tracePt t="17568" x="9158288" y="5168900"/>
          <p14:tracePt t="17581" x="9188450" y="5049838"/>
          <p14:tracePt t="17586" x="9232900" y="4914900"/>
          <p14:tracePt t="17592" x="9263063" y="4795838"/>
          <p14:tracePt t="17601" x="9337675" y="4483100"/>
          <p14:tracePt t="17609" x="9412288" y="4183063"/>
          <p14:tracePt t="17618" x="9532938" y="3795713"/>
          <p14:tracePt t="17625" x="9666288" y="3362325"/>
          <p14:tracePt t="17633" x="9817100" y="2868613"/>
          <p14:tracePt t="17641" x="9980613" y="2374900"/>
          <p14:tracePt t="17649" x="10129838" y="1882775"/>
          <p14:tracePt t="17657" x="10264775" y="1419225"/>
          <p14:tracePt t="17666" x="10369550" y="971550"/>
          <p14:tracePt t="17674" x="10414000" y="792163"/>
          <p14:tracePt t="17682" x="10502900" y="477838"/>
          <p14:tracePt t="17690" x="10518775" y="358775"/>
          <p14:tracePt t="17702" x="10548938" y="134938"/>
          <p14:tracePt t="17708" x="10563225" y="746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7A9B-AB01-0A4C-B9CD-8E37CD5E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37" y="166515"/>
            <a:ext cx="1109712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Such co-occurrences are rare across the instrumental history 1900-2019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922C2B-7FBB-2946-A4C5-D218E91A5F87}"/>
              </a:ext>
            </a:extLst>
          </p:cNvPr>
          <p:cNvSpPr/>
          <p:nvPr/>
        </p:nvSpPr>
        <p:spPr>
          <a:xfrm>
            <a:off x="1943100" y="2986088"/>
            <a:ext cx="126421" cy="185737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668031-29E8-904B-94BB-B073A0E1A00B}"/>
              </a:ext>
            </a:extLst>
          </p:cNvPr>
          <p:cNvSpPr/>
          <p:nvPr/>
        </p:nvSpPr>
        <p:spPr>
          <a:xfrm>
            <a:off x="4320448" y="3995738"/>
            <a:ext cx="126421" cy="185737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D7FCF2-9B69-0942-B245-4244F8ED03EF}"/>
              </a:ext>
            </a:extLst>
          </p:cNvPr>
          <p:cNvGrpSpPr/>
          <p:nvPr/>
        </p:nvGrpSpPr>
        <p:grpSpPr>
          <a:xfrm>
            <a:off x="108245" y="1159953"/>
            <a:ext cx="11874329" cy="5663454"/>
            <a:chOff x="108245" y="1173808"/>
            <a:chExt cx="11874329" cy="5663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1668266-6447-C74C-B97A-841D363BC50C}"/>
                </a:ext>
              </a:extLst>
            </p:cNvPr>
            <p:cNvGrpSpPr/>
            <p:nvPr/>
          </p:nvGrpSpPr>
          <p:grpSpPr>
            <a:xfrm>
              <a:off x="108245" y="1173808"/>
              <a:ext cx="11874329" cy="5663454"/>
              <a:chOff x="4092133" y="1694481"/>
              <a:chExt cx="8270927" cy="3944813"/>
            </a:xfrm>
          </p:grpSpPr>
          <p:pic>
            <p:nvPicPr>
              <p:cNvPr id="5" name="Picture 4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CBAB23F2-062D-914B-BC95-651AA67E7F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" t="45132" r="6025" b="-2"/>
              <a:stretch/>
            </p:blipFill>
            <p:spPr>
              <a:xfrm>
                <a:off x="4092133" y="2044288"/>
                <a:ext cx="8152326" cy="333033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BD0876-733D-B54D-8876-F054BFBF57AD}"/>
                  </a:ext>
                </a:extLst>
              </p:cNvPr>
              <p:cNvSpPr/>
              <p:nvPr/>
            </p:nvSpPr>
            <p:spPr>
              <a:xfrm>
                <a:off x="6958056" y="5382040"/>
                <a:ext cx="2935667" cy="2572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595959"/>
                    </a:solidFill>
                    <a:latin typeface="Arial" panose="020B0604020202020204" pitchFamily="34" charset="0"/>
                  </a:rPr>
                  <a:t>Rare occurrence and unique sequence</a:t>
                </a:r>
                <a:endParaRPr lang="en-US" b="0" i="0" u="none" strike="noStrike" dirty="0">
                  <a:solidFill>
                    <a:srgbClr val="000000"/>
                  </a:solidFill>
                  <a:effectLst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B2D33C0-F15B-314E-979C-5948D112AB6E}"/>
                  </a:ext>
                </a:extLst>
              </p:cNvPr>
              <p:cNvSpPr/>
              <p:nvPr/>
            </p:nvSpPr>
            <p:spPr>
              <a:xfrm>
                <a:off x="10698300" y="1694481"/>
                <a:ext cx="810841" cy="235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595959"/>
                    </a:solidFill>
                    <a:latin typeface="Arial" panose="020B0604020202020204" pitchFamily="34" charset="0"/>
                  </a:rPr>
                  <a:t>2013-2014</a:t>
                </a:r>
                <a:endParaRPr lang="en-US" sz="1600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E505CA6-9DF4-6F47-89CF-4E581B5A8ACD}"/>
                  </a:ext>
                </a:extLst>
              </p:cNvPr>
              <p:cNvSpPr/>
              <p:nvPr/>
            </p:nvSpPr>
            <p:spPr>
              <a:xfrm>
                <a:off x="11552219" y="1694481"/>
                <a:ext cx="810841" cy="235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595959"/>
                    </a:solidFill>
                    <a:latin typeface="Arial" panose="020B0604020202020204" pitchFamily="34" charset="0"/>
                  </a:rPr>
                  <a:t>2014-2015</a:t>
                </a:r>
                <a:endParaRPr lang="en-US" sz="1600" dirty="0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4F0A8F9-6468-3C47-A019-382D99A073D8}"/>
                </a:ext>
              </a:extLst>
            </p:cNvPr>
            <p:cNvCxnSpPr>
              <a:cxnSpLocks/>
            </p:cNvCxnSpPr>
            <p:nvPr/>
          </p:nvCxnSpPr>
          <p:spPr>
            <a:xfrm>
              <a:off x="10467531" y="1492078"/>
              <a:ext cx="200469" cy="18393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DD3106-618C-DA46-826B-E5183A0470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64182" y="1512362"/>
              <a:ext cx="256277" cy="17008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8F81234D-45AB-9D43-94AC-64A936EF7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7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73"/>
    </mc:Choice>
    <mc:Fallback xmlns="">
      <p:transition spd="slow" advTm="4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4" x="3108325" y="776288"/>
          <p14:tracePt t="454" x="3062288" y="806450"/>
          <p14:tracePt t="460" x="3003550" y="881063"/>
          <p14:tracePt t="467" x="2928938" y="971550"/>
          <p14:tracePt t="473" x="2854325" y="1046163"/>
          <p14:tracePt t="482" x="2763838" y="1150938"/>
          <p14:tracePt t="489" x="2719388" y="1209675"/>
          <p14:tracePt t="498" x="2614613" y="1300163"/>
          <p14:tracePt t="506" x="2525713" y="1404938"/>
          <p14:tracePt t="514" x="2451100" y="1479550"/>
          <p14:tracePt t="522" x="2374900" y="1568450"/>
          <p14:tracePt t="530" x="2300288" y="1643063"/>
          <p14:tracePt t="538" x="2225675" y="1703388"/>
          <p14:tracePt t="547" x="2151063" y="1778000"/>
          <p14:tracePt t="555" x="2092325" y="1852613"/>
          <p14:tracePt t="563" x="2017713" y="1912938"/>
          <p14:tracePt t="571" x="1957388" y="1957388"/>
          <p14:tracePt t="580" x="1912938" y="2017713"/>
          <p14:tracePt t="588" x="1852613" y="2062163"/>
          <p14:tracePt t="596" x="1838325" y="2076450"/>
          <p14:tracePt t="604" x="1792288" y="2120900"/>
          <p14:tracePt t="612" x="1733550" y="2181225"/>
          <p14:tracePt t="620" x="1703388" y="2197100"/>
          <p14:tracePt t="628" x="1643063" y="2241550"/>
          <p14:tracePt t="636" x="1612900" y="2271713"/>
          <p14:tracePt t="645" x="1568450" y="2300288"/>
          <p14:tracePt t="653" x="1524000" y="2330450"/>
          <p14:tracePt t="661" x="1479550" y="2346325"/>
          <p14:tracePt t="669" x="1435100" y="2374900"/>
          <p14:tracePt t="679" x="1389063" y="2405063"/>
          <p14:tracePt t="685" x="1344613" y="2420938"/>
          <p14:tracePt t="695" x="1330325" y="2435225"/>
          <p14:tracePt t="702" x="1270000" y="2465388"/>
          <p14:tracePt t="711" x="1225550" y="2495550"/>
          <p14:tracePt t="718" x="1195388" y="2525713"/>
          <p14:tracePt t="728" x="1150938" y="2554288"/>
          <p14:tracePt t="735" x="1120775" y="2600325"/>
          <p14:tracePt t="745" x="1060450" y="2644775"/>
          <p14:tracePt t="751" x="1016000" y="2689225"/>
          <p14:tracePt t="761" x="971550" y="2733675"/>
          <p14:tracePt t="767" x="927100" y="2794000"/>
          <p14:tracePt t="777" x="881063" y="2854325"/>
          <p14:tracePt t="784" x="836613" y="2913063"/>
          <p14:tracePt t="795" x="792163" y="2987675"/>
          <p14:tracePt t="800" x="762000" y="3033713"/>
          <p14:tracePt t="810" x="717550" y="3092450"/>
          <p14:tracePt t="816" x="701675" y="3122613"/>
          <p14:tracePt t="827" x="673100" y="3167063"/>
          <p14:tracePt t="833" x="642938" y="3197225"/>
          <p14:tracePt t="843" x="627063" y="3241675"/>
          <p14:tracePt t="849" x="612775" y="3271838"/>
          <p14:tracePt t="860" x="582613" y="3302000"/>
          <p14:tracePt t="865" x="582613" y="3332163"/>
          <p14:tracePt t="877" x="568325" y="3346450"/>
          <p14:tracePt t="882" x="552450" y="3362325"/>
          <p14:tracePt t="893" x="552450" y="3376613"/>
          <p14:tracePt t="907" x="552450" y="3390900"/>
          <p14:tracePt t="915" x="538163" y="3390900"/>
          <p14:tracePt t="931" x="538163" y="3406775"/>
          <p14:tracePt t="1106" x="538163" y="3390900"/>
          <p14:tracePt t="1136" x="538163" y="3376613"/>
          <p14:tracePt t="1169" x="538163" y="3362325"/>
          <p14:tracePt t="1185" x="538163" y="3346450"/>
          <p14:tracePt t="1193" x="552450" y="3346450"/>
          <p14:tracePt t="1201" x="552450" y="3332163"/>
          <p14:tracePt t="1209" x="552450" y="3316288"/>
          <p14:tracePt t="1217" x="568325" y="3302000"/>
          <p14:tracePt t="1225" x="582613" y="3287713"/>
          <p14:tracePt t="1235" x="582613" y="3271838"/>
          <p14:tracePt t="1242" x="596900" y="3241675"/>
          <p14:tracePt t="1250" x="612775" y="3227388"/>
          <p14:tracePt t="1258" x="627063" y="3213100"/>
          <p14:tracePt t="1266" x="627063" y="3197225"/>
          <p14:tracePt t="1274" x="642938" y="3182938"/>
          <p14:tracePt t="1282" x="642938" y="3167063"/>
          <p14:tracePt t="1291" x="657225" y="3167063"/>
          <p14:tracePt t="1299" x="657225" y="3152775"/>
          <p14:tracePt t="1307" x="673100" y="3152775"/>
          <p14:tracePt t="1315" x="673100" y="3136900"/>
          <p14:tracePt t="1349" x="687388" y="3136900"/>
          <p14:tracePt t="1373" x="687388" y="3122613"/>
          <p14:tracePt t="1507" x="687388" y="3108325"/>
          <p14:tracePt t="1563" x="687388" y="3092450"/>
          <p14:tracePt t="1587" x="687388" y="3078163"/>
          <p14:tracePt t="1618" x="687388" y="3062288"/>
          <p14:tracePt t="1670" x="687388" y="3048000"/>
          <p14:tracePt t="1777" x="701675" y="3048000"/>
          <p14:tracePt t="5748" x="701675" y="3033713"/>
          <p14:tracePt t="5769" x="717550" y="3017838"/>
          <p14:tracePt t="5775" x="731838" y="2987675"/>
          <p14:tracePt t="5785" x="747713" y="2987675"/>
          <p14:tracePt t="5791" x="776288" y="2973388"/>
          <p14:tracePt t="5799" x="806450" y="2943225"/>
          <p14:tracePt t="5807" x="836613" y="2928938"/>
          <p14:tracePt t="5815" x="866775" y="2928938"/>
          <p14:tracePt t="5824" x="896938" y="2898775"/>
          <p14:tracePt t="5831" x="927100" y="2898775"/>
          <p14:tracePt t="5841" x="955675" y="2882900"/>
          <p14:tracePt t="5848" x="985838" y="2882900"/>
          <p14:tracePt t="5857" x="1001713" y="2868613"/>
          <p14:tracePt t="5864" x="1030288" y="2868613"/>
          <p14:tracePt t="5874" x="1046163" y="2868613"/>
          <p14:tracePt t="5880" x="1060450" y="2854325"/>
          <p14:tracePt t="5897" x="1076325" y="2854325"/>
          <p14:tracePt t="5905" x="1090613" y="2854325"/>
          <p14:tracePt t="5913" x="1104900" y="2854325"/>
          <p14:tracePt t="5922" x="1120775" y="2854325"/>
          <p14:tracePt t="5930" x="1150938" y="2854325"/>
          <p14:tracePt t="5938" x="1165225" y="2838450"/>
          <p14:tracePt t="5946" x="1181100" y="2838450"/>
          <p14:tracePt t="5954" x="1209675" y="2838450"/>
          <p14:tracePt t="5962" x="1225550" y="2838450"/>
          <p14:tracePt t="5972" x="1255713" y="2838450"/>
          <p14:tracePt t="5979" x="1270000" y="2824163"/>
          <p14:tracePt t="5987" x="1300163" y="2824163"/>
          <p14:tracePt t="5995" x="1314450" y="2824163"/>
          <p14:tracePt t="6004" x="1344613" y="2824163"/>
          <p14:tracePt t="6012" x="1374775" y="2824163"/>
          <p14:tracePt t="6024" x="1389063" y="2824163"/>
          <p14:tracePt t="6029" x="1404938" y="2824163"/>
          <p14:tracePt t="6036" x="1435100" y="2824163"/>
          <p14:tracePt t="6046" x="1463675" y="2824163"/>
          <p14:tracePt t="6053" x="1479550" y="2824163"/>
          <p14:tracePt t="6063" x="1493838" y="2824163"/>
          <p14:tracePt t="6069" x="1509713" y="2824163"/>
          <p14:tracePt t="6079" x="1538288" y="2824163"/>
          <p14:tracePt t="6085" x="1554163" y="2824163"/>
          <p14:tracePt t="6093" x="1568450" y="2824163"/>
          <p14:tracePt t="6101" x="1584325" y="2824163"/>
          <p14:tracePt t="6110" x="1598613" y="2824163"/>
          <p14:tracePt t="6118" x="1612900" y="2824163"/>
          <p14:tracePt t="6126" x="1643063" y="2824163"/>
          <p14:tracePt t="6134" x="1658938" y="2838450"/>
          <p14:tracePt t="6151" x="1673225" y="2838450"/>
          <p14:tracePt t="6159" x="1689100" y="2838450"/>
          <p14:tracePt t="6176" x="1703388" y="2838450"/>
          <p14:tracePt t="6201" x="1717675" y="2838450"/>
          <p14:tracePt t="6225" x="1717675" y="2854325"/>
          <p14:tracePt t="6357" x="1703388" y="2854325"/>
          <p14:tracePt t="6398" x="1689100" y="2854325"/>
          <p14:tracePt t="6449" x="1673225" y="2854325"/>
          <p14:tracePt t="6488" x="1658938" y="2854325"/>
          <p14:tracePt t="6513" x="1643063" y="2854325"/>
          <p14:tracePt t="6529" x="1628775" y="2854325"/>
          <p14:tracePt t="6537" x="1628775" y="2868613"/>
          <p14:tracePt t="6555" x="1612900" y="2868613"/>
          <p14:tracePt t="6569" x="1598613" y="2868613"/>
          <p14:tracePt t="6585" x="1584325" y="2868613"/>
          <p14:tracePt t="6592" x="1568450" y="2882900"/>
          <p14:tracePt t="6601" x="1554163" y="2882900"/>
          <p14:tracePt t="6609" x="1524000" y="2898775"/>
          <p14:tracePt t="6617" x="1493838" y="2928938"/>
          <p14:tracePt t="6625" x="1449388" y="2987675"/>
          <p14:tracePt t="6634" x="1389063" y="3033713"/>
          <p14:tracePt t="6641" x="1344613" y="3078163"/>
          <p14:tracePt t="6650" x="1300163" y="3136900"/>
          <p14:tracePt t="6658" x="1181100" y="3287713"/>
          <p14:tracePt t="6666" x="1135063" y="3332163"/>
          <p14:tracePt t="6675" x="1060450" y="3421063"/>
          <p14:tracePt t="6682" x="1001713" y="3511550"/>
          <p14:tracePt t="6691" x="941388" y="3616325"/>
          <p14:tracePt t="6698" x="881063" y="3675063"/>
          <p14:tracePt t="6707" x="836613" y="3765550"/>
          <p14:tracePt t="6715" x="806450" y="3824288"/>
          <p14:tracePt t="6723" x="762000" y="3898900"/>
          <p14:tracePt t="6731" x="731838" y="3959225"/>
          <p14:tracePt t="6740" x="701675" y="4003675"/>
          <p14:tracePt t="6748" x="687388" y="4064000"/>
          <p14:tracePt t="6756" x="673100" y="4078288"/>
          <p14:tracePt t="6764" x="657225" y="4124325"/>
          <p14:tracePt t="6773" x="642938" y="4168775"/>
          <p14:tracePt t="6781" x="642938" y="4198938"/>
          <p14:tracePt t="6790" x="627063" y="4229100"/>
          <p14:tracePt t="6797" x="612775" y="4243388"/>
          <p14:tracePt t="6807" x="612775" y="4257675"/>
          <p14:tracePt t="6813" x="612775" y="4287838"/>
          <p14:tracePt t="6823" x="596900" y="4303713"/>
          <p14:tracePt t="6830" x="596900" y="4318000"/>
          <p14:tracePt t="6839" x="596900" y="4332288"/>
          <p14:tracePt t="6846" x="596900" y="4348163"/>
          <p14:tracePt t="6856" x="596900" y="4362450"/>
          <p14:tracePt t="6862" x="596900" y="4378325"/>
          <p14:tracePt t="6888" x="596900" y="4392613"/>
          <p14:tracePt t="6912" x="596900" y="4406900"/>
          <p14:tracePt t="7029" x="612775" y="4392613"/>
          <p14:tracePt t="7052" x="627063" y="4378325"/>
          <p14:tracePt t="7077" x="642938" y="4378325"/>
          <p14:tracePt t="7084" x="657225" y="4362450"/>
          <p14:tracePt t="7092" x="673100" y="4362450"/>
          <p14:tracePt t="7100" x="687388" y="4348163"/>
          <p14:tracePt t="7108" x="717550" y="4348163"/>
          <p14:tracePt t="7118" x="731838" y="4348163"/>
          <p14:tracePt t="7124" x="747713" y="4348163"/>
          <p14:tracePt t="7135" x="776288" y="4348163"/>
          <p14:tracePt t="7140" x="792163" y="4348163"/>
          <p14:tracePt t="7150" x="806450" y="4332288"/>
          <p14:tracePt t="7157" x="836613" y="4332288"/>
          <p14:tracePt t="7167" x="850900" y="4332288"/>
          <p14:tracePt t="7173" x="881063" y="4332288"/>
          <p14:tracePt t="7190" x="896938" y="4332288"/>
          <p14:tracePt t="7198" x="927100" y="4332288"/>
          <p14:tracePt t="7206" x="941388" y="4332288"/>
          <p14:tracePt t="7215" x="955675" y="4332288"/>
          <p14:tracePt t="7223" x="971550" y="4332288"/>
          <p14:tracePt t="7231" x="985838" y="4332288"/>
          <p14:tracePt t="7239" x="1016000" y="4332288"/>
          <p14:tracePt t="7247" x="1030288" y="4332288"/>
          <p14:tracePt t="7255" x="1046163" y="4332288"/>
          <p14:tracePt t="7268" x="1060450" y="4332288"/>
          <p14:tracePt t="7274" x="1076325" y="4332288"/>
          <p14:tracePt t="7280" x="1090613" y="4332288"/>
          <p14:tracePt t="7297" x="1104900" y="4332288"/>
          <p14:tracePt t="7322" x="1120775" y="4332288"/>
          <p14:tracePt t="7355" x="1135063" y="4332288"/>
          <p14:tracePt t="8354" x="1150938" y="4332288"/>
          <p14:tracePt t="8361" x="1165225" y="4332288"/>
          <p14:tracePt t="8368" x="1181100" y="4332288"/>
          <p14:tracePt t="8376" x="1195388" y="4332288"/>
          <p14:tracePt t="8385" x="1209675" y="4332288"/>
          <p14:tracePt t="8393" x="1239838" y="4332288"/>
          <p14:tracePt t="8401" x="1270000" y="4332288"/>
          <p14:tracePt t="8409" x="1300163" y="4332288"/>
          <p14:tracePt t="8417" x="1314450" y="4332288"/>
          <p14:tracePt t="8426" x="1358900" y="4332288"/>
          <p14:tracePt t="8434" x="1374775" y="4332288"/>
          <p14:tracePt t="8442" x="1419225" y="4332288"/>
          <p14:tracePt t="8450" x="1435100" y="4332288"/>
          <p14:tracePt t="8458" x="1463675" y="4332288"/>
          <p14:tracePt t="8466" x="1493838" y="4332288"/>
          <p14:tracePt t="8474" x="1509713" y="4332288"/>
          <p14:tracePt t="8483" x="1538288" y="4332288"/>
          <p14:tracePt t="8491" x="1554163" y="4332288"/>
          <p14:tracePt t="8503" x="1568450" y="4332288"/>
          <p14:tracePt t="8508" x="1584325" y="4332288"/>
          <p14:tracePt t="8532" x="1598613" y="4332288"/>
          <p14:tracePt t="8558" x="1612900" y="4332288"/>
          <p14:tracePt t="8600" x="1612900" y="4348163"/>
          <p14:tracePt t="9190" x="1598613" y="4348163"/>
          <p14:tracePt t="9220" x="1584325" y="4362450"/>
          <p14:tracePt t="9238" x="1568450" y="4362450"/>
          <p14:tracePt t="9252" x="1554163" y="4362450"/>
          <p14:tracePt t="9260" x="1554163" y="4378325"/>
          <p14:tracePt t="9268" x="1538288" y="4378325"/>
          <p14:tracePt t="9284" x="1524000" y="4392613"/>
          <p14:tracePt t="9293" x="1509713" y="4392613"/>
          <p14:tracePt t="9301" x="1493838" y="4406900"/>
          <p14:tracePt t="9309" x="1479550" y="4437063"/>
          <p14:tracePt t="9318" x="1463675" y="4452938"/>
          <p14:tracePt t="9325" x="1449388" y="4467225"/>
          <p14:tracePt t="9335" x="1435100" y="4483100"/>
          <p14:tracePt t="9341" x="1419225" y="4497388"/>
          <p14:tracePt t="9351" x="1404938" y="4527550"/>
          <p14:tracePt t="9358" x="1374775" y="4557713"/>
          <p14:tracePt t="9366" x="1358900" y="4572000"/>
          <p14:tracePt t="9374" x="1330325" y="4616450"/>
          <p14:tracePt t="9382" x="1314450" y="4646613"/>
          <p14:tracePt t="9390" x="1284288" y="4691063"/>
          <p14:tracePt t="9398" x="1270000" y="4721225"/>
          <p14:tracePt t="9407" x="1239838" y="4751388"/>
          <p14:tracePt t="9418" x="1209675" y="4811713"/>
          <p14:tracePt t="9423" x="1181100" y="4840288"/>
          <p14:tracePt t="9431" x="1165225" y="4886325"/>
          <p14:tracePt t="9439" x="1135063" y="4930775"/>
          <p14:tracePt t="9448" x="1120775" y="4960938"/>
          <p14:tracePt t="9456" x="1090613" y="5005388"/>
          <p14:tracePt t="9464" x="1076325" y="5049838"/>
          <p14:tracePt t="9473" x="1046163" y="5094288"/>
          <p14:tracePt t="9480" x="1030288" y="5140325"/>
          <p14:tracePt t="9489" x="1001713" y="5199063"/>
          <p14:tracePt t="9497" x="971550" y="5259388"/>
          <p14:tracePt t="9506" x="955675" y="5319713"/>
          <p14:tracePt t="9513" x="927100" y="5394325"/>
          <p14:tracePt t="9523" x="896938" y="5468938"/>
          <p14:tracePt t="9529" x="866775" y="5543550"/>
          <p14:tracePt t="9539" x="850900" y="5632450"/>
          <p14:tracePt t="9546" x="822325" y="5707063"/>
          <p14:tracePt t="9555" x="806450" y="5781675"/>
          <p14:tracePt t="9562" x="792163" y="5856288"/>
          <p14:tracePt t="9572" x="776288" y="5886450"/>
          <p14:tracePt t="9579" x="776288" y="5930900"/>
          <p14:tracePt t="9587" x="762000" y="5976938"/>
          <p14:tracePt t="9595" x="747713" y="6021388"/>
          <p14:tracePt t="9603" x="747713" y="6051550"/>
          <p14:tracePt t="9611" x="731838" y="6065838"/>
          <p14:tracePt t="9620" x="731838" y="6081713"/>
          <p14:tracePt t="9628" x="731838" y="6096000"/>
          <p14:tracePt t="9636" x="717550" y="6110288"/>
          <p14:tracePt t="9644" x="717550" y="6126163"/>
          <p14:tracePt t="9660" x="717550" y="6140450"/>
          <p14:tracePt t="9677" x="701675" y="6140450"/>
          <p14:tracePt t="9685" x="701675" y="6156325"/>
          <p14:tracePt t="9735" x="701675" y="6170613"/>
          <p14:tracePt t="9794" x="687388" y="6170613"/>
          <p14:tracePt t="9917" x="673100" y="6170613"/>
          <p14:tracePt t="9991" x="673100" y="6156325"/>
          <p14:tracePt t="10048" x="673100" y="6140450"/>
          <p14:tracePt t="10114" x="673100" y="6126163"/>
          <p14:tracePt t="10221" x="673100" y="6110288"/>
          <p14:tracePt t="10359" x="687388" y="6110288"/>
          <p14:tracePt t="10366" x="687388" y="6096000"/>
          <p14:tracePt t="10373" x="701675" y="6096000"/>
          <p14:tracePt t="10381" x="731838" y="6081713"/>
          <p14:tracePt t="10389" x="762000" y="6081713"/>
          <p14:tracePt t="10398" x="792163" y="6065838"/>
          <p14:tracePt t="10405" x="836613" y="6065838"/>
          <p14:tracePt t="10415" x="911225" y="6051550"/>
          <p14:tracePt t="10421" x="971550" y="6035675"/>
          <p14:tracePt t="10431" x="1046163" y="6035675"/>
          <p14:tracePt t="10438" x="1104900" y="6035675"/>
          <p14:tracePt t="10446" x="1181100" y="6035675"/>
          <p14:tracePt t="10454" x="1209675" y="6035675"/>
          <p14:tracePt t="10464" x="1255713" y="6035675"/>
          <p14:tracePt t="10471" x="1300163" y="6035675"/>
          <p14:tracePt t="10479" x="1330325" y="6035675"/>
          <p14:tracePt t="10487" x="1358900" y="6035675"/>
          <p14:tracePt t="10495" x="1374775" y="6035675"/>
          <p14:tracePt t="10503" x="1389063" y="6035675"/>
          <p14:tracePt t="10512" x="1404938" y="6035675"/>
          <p14:tracePt t="10528" x="1419225" y="6035675"/>
          <p14:tracePt t="13450" x="1419225" y="6021388"/>
          <p14:tracePt t="14620" x="1419225" y="6035675"/>
          <p14:tracePt t="14642" x="1435100" y="6035675"/>
          <p14:tracePt t="15764" x="1419225" y="6035675"/>
          <p14:tracePt t="15814" x="1419225" y="6021388"/>
          <p14:tracePt t="16050" x="1435100" y="6021388"/>
          <p14:tracePt t="16058" x="1509713" y="6021388"/>
          <p14:tracePt t="16067" x="1584325" y="6021388"/>
          <p14:tracePt t="16072" x="1717675" y="6007100"/>
          <p14:tracePt t="16082" x="2001838" y="5991225"/>
          <p14:tracePt t="16089" x="2241550" y="5991225"/>
          <p14:tracePt t="16097" x="2360613" y="5991225"/>
          <p14:tracePt t="16105" x="2644775" y="5991225"/>
          <p14:tracePt t="16113" x="2898775" y="5991225"/>
          <p14:tracePt t="16121" x="3152775" y="6007100"/>
          <p14:tracePt t="16129" x="3390900" y="6051550"/>
          <p14:tracePt t="16137" x="3600450" y="6096000"/>
          <p14:tracePt t="16146" x="3795713" y="6140450"/>
          <p14:tracePt t="16155" x="3989388" y="6170613"/>
          <p14:tracePt t="16162" x="4152900" y="6200775"/>
          <p14:tracePt t="16171" x="4332288" y="6245225"/>
          <p14:tracePt t="16178" x="4497388" y="6275388"/>
          <p14:tracePt t="16187" x="4660900" y="6305550"/>
          <p14:tracePt t="16194" x="4840288" y="6350000"/>
          <p14:tracePt t="16204" x="4914900" y="6380163"/>
          <p14:tracePt t="16211" x="5065713" y="6410325"/>
          <p14:tracePt t="16220" x="5184775" y="6438900"/>
          <p14:tracePt t="16227" x="5229225" y="6454775"/>
          <p14:tracePt t="16237" x="5319713" y="6469063"/>
          <p14:tracePt t="16244" x="5394325" y="6484938"/>
          <p14:tracePt t="16253" x="5438775" y="6499225"/>
          <p14:tracePt t="16260" x="5453063" y="6499225"/>
          <p14:tracePt t="16268" x="5483225" y="6515100"/>
          <p14:tracePt t="16276" x="5499100" y="6515100"/>
          <p14:tracePt t="16301" x="5513388" y="6515100"/>
          <p14:tracePt t="16582" x="5543550" y="6515100"/>
          <p14:tracePt t="16589" x="5588000" y="6484938"/>
          <p14:tracePt t="16597" x="5662613" y="6454775"/>
          <p14:tracePt t="16604" x="5707063" y="6424613"/>
          <p14:tracePt t="16614" x="5767388" y="6410325"/>
          <p14:tracePt t="16620" x="5902325" y="6364288"/>
          <p14:tracePt t="16630" x="6035675" y="6319838"/>
          <p14:tracePt t="16637" x="6200775" y="6275388"/>
          <p14:tracePt t="16645" x="6380163" y="6230938"/>
          <p14:tracePt t="16654" x="6559550" y="6184900"/>
          <p14:tracePt t="16661" x="6753225" y="6170613"/>
          <p14:tracePt t="16670" x="6962775" y="6140450"/>
          <p14:tracePt t="16677" x="7156450" y="6126163"/>
          <p14:tracePt t="16687" x="7261225" y="6126163"/>
          <p14:tracePt t="16693" x="7426325" y="6126163"/>
          <p14:tracePt t="16703" x="7575550" y="6126163"/>
          <p14:tracePt t="16710" x="7680325" y="6126163"/>
          <p14:tracePt t="16720" x="7724775" y="6126163"/>
          <p14:tracePt t="16726" x="7813675" y="6140450"/>
          <p14:tracePt t="16736" x="7874000" y="6156325"/>
          <p14:tracePt t="16742" x="7918450" y="6170613"/>
          <p14:tracePt t="16752" x="7948613" y="6170613"/>
          <p14:tracePt t="16759" x="7962900" y="6170613"/>
          <p14:tracePt t="16769" x="7978775" y="6184900"/>
          <p14:tracePt t="16775" x="7993063" y="6184900"/>
          <p14:tracePt t="16800" x="8008938" y="6184900"/>
          <p14:tracePt t="16808" x="8008938" y="6200775"/>
          <p14:tracePt t="16835" x="8023225" y="6200775"/>
          <p14:tracePt t="17228" x="8039100" y="6200775"/>
          <p14:tracePt t="17243" x="8053388" y="6200775"/>
          <p14:tracePt t="17251" x="8083550" y="6200775"/>
          <p14:tracePt t="17258" x="8113713" y="6200775"/>
          <p14:tracePt t="17266" x="8172450" y="6200775"/>
          <p14:tracePt t="17274" x="8247063" y="6215063"/>
          <p14:tracePt t="17282" x="8337550" y="6215063"/>
          <p14:tracePt t="17291" x="8426450" y="6230938"/>
          <p14:tracePt t="17299" x="8531225" y="6245225"/>
          <p14:tracePt t="17307" x="8650288" y="6261100"/>
          <p14:tracePt t="17315" x="8755063" y="6275388"/>
          <p14:tracePt t="17323" x="8845550" y="6289675"/>
          <p14:tracePt t="17331" x="8934450" y="6319838"/>
          <p14:tracePt t="17339" x="9009063" y="6335713"/>
          <p14:tracePt t="17347" x="9083675" y="6350000"/>
          <p14:tracePt t="17355" x="9113838" y="6350000"/>
          <p14:tracePt t="17364" x="9158288" y="6364288"/>
          <p14:tracePt t="17372" x="9204325" y="6380163"/>
          <p14:tracePt t="17380" x="9218613" y="6380163"/>
          <p14:tracePt t="17388" x="9248775" y="6394450"/>
          <p14:tracePt t="17397" x="9263063" y="6394450"/>
          <p14:tracePt t="17405" x="9278938" y="6394450"/>
          <p14:tracePt t="17413" x="9293225" y="6410325"/>
          <p14:tracePt t="19125" x="9309100" y="6410325"/>
          <p14:tracePt t="19133" x="9353550" y="6410325"/>
          <p14:tracePt t="19142" x="9398000" y="6410325"/>
          <p14:tracePt t="19147" x="9458325" y="6410325"/>
          <p14:tracePt t="19157" x="9532938" y="6410325"/>
          <p14:tracePt t="19163" x="9621838" y="6410325"/>
          <p14:tracePt t="19171" x="9696450" y="6410325"/>
          <p14:tracePt t="19179" x="9786938" y="6410325"/>
          <p14:tracePt t="19188" x="9817100" y="6410325"/>
          <p14:tracePt t="19196" x="9875838" y="6410325"/>
          <p14:tracePt t="19204" x="9920288" y="6410325"/>
          <p14:tracePt t="19212" x="9966325" y="6410325"/>
          <p14:tracePt t="19221" x="9980613" y="6410325"/>
          <p14:tracePt t="19229" x="9994900" y="6410325"/>
          <p14:tracePt t="19237" x="10010775" y="6410325"/>
          <p14:tracePt t="19246" x="10025063" y="6410325"/>
          <p14:tracePt t="19288" x="10040938" y="6410325"/>
          <p14:tracePt t="19606" x="10025063" y="6410325"/>
          <p14:tracePt t="21897" x="10025063" y="6394450"/>
          <p14:tracePt t="22470" x="10040938" y="6394450"/>
          <p14:tracePt t="22478" x="10071100" y="6380163"/>
          <p14:tracePt t="22485" x="10115550" y="6364288"/>
          <p14:tracePt t="22492" x="10160000" y="6350000"/>
          <p14:tracePt t="22504" x="10234613" y="6335713"/>
          <p14:tracePt t="22509" x="10325100" y="6319838"/>
          <p14:tracePt t="22520" x="10399713" y="6305550"/>
          <p14:tracePt t="22526" x="10474325" y="6289675"/>
          <p14:tracePt t="22532" x="10518775" y="6289675"/>
          <p14:tracePt t="22542" x="10579100" y="6275388"/>
          <p14:tracePt t="22548" x="10623550" y="6275388"/>
          <p14:tracePt t="22557" x="10668000" y="6275388"/>
          <p14:tracePt t="22565" x="10698163" y="6275388"/>
          <p14:tracePt t="22573" x="10712450" y="6275388"/>
          <p14:tracePt t="22581" x="10742613" y="6275388"/>
          <p14:tracePt t="22597" x="10756900" y="6275388"/>
          <p14:tracePt t="22614" x="10772775" y="6275388"/>
          <p14:tracePt t="23671" x="10772775" y="6261100"/>
          <p14:tracePt t="23710" x="10772775" y="6245225"/>
          <p14:tracePt t="23735" x="10772775" y="6230938"/>
          <p14:tracePt t="23751" x="10772775" y="6215063"/>
          <p14:tracePt t="23770" x="10772775" y="6200775"/>
          <p14:tracePt t="23776" x="10772775" y="6184900"/>
          <p14:tracePt t="23784" x="10787063" y="6184900"/>
          <p14:tracePt t="23791" x="10787063" y="6170613"/>
          <p14:tracePt t="23800" x="10787063" y="6156325"/>
          <p14:tracePt t="23825" x="10787063" y="6140450"/>
          <p14:tracePt t="23841" x="10787063" y="6126163"/>
          <p14:tracePt t="23849" x="10802938" y="6110288"/>
          <p14:tracePt t="23866" x="10802938" y="6096000"/>
          <p14:tracePt t="23874" x="10802938" y="6081713"/>
          <p14:tracePt t="23883" x="10802938" y="6065838"/>
          <p14:tracePt t="23889" x="10802938" y="6035675"/>
          <p14:tracePt t="23906" x="10817225" y="6007100"/>
          <p14:tracePt t="23914" x="10817225" y="5991225"/>
          <p14:tracePt t="23922" x="10817225" y="5976938"/>
          <p14:tracePt t="23931" x="10817225" y="5946775"/>
          <p14:tracePt t="23939" x="10817225" y="5930900"/>
          <p14:tracePt t="23947" x="10817225" y="5916613"/>
          <p14:tracePt t="23955" x="10817225" y="5902325"/>
          <p14:tracePt t="23963" x="10833100" y="5872163"/>
          <p14:tracePt t="23972" x="10833100" y="5856288"/>
          <p14:tracePt t="23985" x="10833100" y="5827713"/>
          <p14:tracePt t="23991" x="10833100" y="5811838"/>
          <p14:tracePt t="23996" x="10833100" y="5781675"/>
          <p14:tracePt t="24006" x="10833100" y="5753100"/>
          <p14:tracePt t="24012" x="10833100" y="5722938"/>
          <p14:tracePt t="24022" x="10833100" y="5692775"/>
          <p14:tracePt t="24029" x="10833100" y="5662613"/>
          <p14:tracePt t="24039" x="10833100" y="5632450"/>
          <p14:tracePt t="24045" x="10847388" y="5573713"/>
          <p14:tracePt t="24053" x="10847388" y="5527675"/>
          <p14:tracePt t="24061" x="10847388" y="5513388"/>
          <p14:tracePt t="24070" x="10847388" y="5438775"/>
          <p14:tracePt t="24078" x="10847388" y="5394325"/>
          <p14:tracePt t="24087" x="10847388" y="5348288"/>
          <p14:tracePt t="24094" x="10847388" y="5289550"/>
          <p14:tracePt t="24102" x="10861675" y="5245100"/>
          <p14:tracePt t="24110" x="10861675" y="5199063"/>
          <p14:tracePt t="24118" x="10861675" y="5140325"/>
          <p14:tracePt t="24127" x="10861675" y="5110163"/>
          <p14:tracePt t="24135" x="10861675" y="5080000"/>
          <p14:tracePt t="24143" x="10861675" y="5035550"/>
          <p14:tracePt t="24151" x="10861675" y="4991100"/>
          <p14:tracePt t="24159" x="10861675" y="4975225"/>
          <p14:tracePt t="24167" x="10877550" y="4945063"/>
          <p14:tracePt t="24176" x="10877550" y="4914900"/>
          <p14:tracePt t="24184" x="10877550" y="4900613"/>
          <p14:tracePt t="24192" x="10877550" y="4870450"/>
          <p14:tracePt t="24201" x="10877550" y="4856163"/>
          <p14:tracePt t="24208" x="10877550" y="4840288"/>
          <p14:tracePt t="24217" x="10877550" y="4826000"/>
          <p14:tracePt t="24225" x="10877550" y="4811713"/>
          <p14:tracePt t="24233" x="10877550" y="4795838"/>
          <p14:tracePt t="24250" x="10877550" y="4781550"/>
          <p14:tracePt t="24258" x="10877550" y="4765675"/>
          <p14:tracePt t="24266" x="10877550" y="4751388"/>
          <p14:tracePt t="24283" x="10877550" y="4737100"/>
          <p14:tracePt t="24291" x="10877550" y="4706938"/>
          <p14:tracePt t="24298" x="10877550" y="4676775"/>
          <p14:tracePt t="24306" x="10877550" y="4646613"/>
          <p14:tracePt t="24315" x="10877550" y="4616450"/>
          <p14:tracePt t="24323" x="10877550" y="4602163"/>
          <p14:tracePt t="24331" x="10877550" y="4572000"/>
          <p14:tracePt t="24339" x="10877550" y="4541838"/>
          <p14:tracePt t="24347" x="10877550" y="4527550"/>
          <p14:tracePt t="24356" x="10877550" y="4511675"/>
          <p14:tracePt t="24364" x="10861675" y="4483100"/>
          <p14:tracePt t="24380" x="10861675" y="4467225"/>
          <p14:tracePt t="24389" x="10861675" y="4452938"/>
          <p14:tracePt t="24406" x="10847388" y="4437063"/>
          <p14:tracePt t="24429" x="10847388" y="4422775"/>
          <p14:tracePt t="24446" x="10847388" y="4406900"/>
          <p14:tracePt t="24472" x="10833100" y="4406900"/>
          <p14:tracePt t="24479" x="10833100" y="4392613"/>
          <p14:tracePt t="24511" x="10833100" y="4378325"/>
          <p14:tracePt t="24519" x="10817225" y="4378325"/>
          <p14:tracePt t="24552" x="10802938" y="4362450"/>
          <p14:tracePt t="24585" x="10787063" y="4348163"/>
          <p14:tracePt t="24609" x="10772775" y="4348163"/>
          <p14:tracePt t="24653" x="10756900" y="4348163"/>
          <p14:tracePt t="24660" x="10756900" y="4332288"/>
          <p14:tracePt t="24906" x="10756900" y="4348163"/>
          <p14:tracePt t="24921" x="10772775" y="4348163"/>
          <p14:tracePt t="24955" x="10787063" y="4348163"/>
          <p14:tracePt t="24965" x="10787063" y="4362450"/>
          <p14:tracePt t="24979" x="10802938" y="4362450"/>
          <p14:tracePt t="24994" x="10817225" y="4362450"/>
          <p14:tracePt t="25028" x="10833100" y="4362450"/>
          <p14:tracePt t="25061" x="10847388" y="4362450"/>
          <p14:tracePt t="25127" x="10861675" y="4362450"/>
          <p14:tracePt t="25977" x="10877550" y="4362450"/>
          <p14:tracePt t="26181" x="10877550" y="4378325"/>
          <p14:tracePt t="26264" x="10877550" y="4392613"/>
          <p14:tracePt t="26278" x="10861675" y="4392613"/>
          <p14:tracePt t="26311" x="10861675" y="4406900"/>
          <p14:tracePt t="26352" x="10861675" y="4422775"/>
          <p14:tracePt t="26395" x="10861675" y="4437063"/>
          <p14:tracePt t="26442" x="10861675" y="4452938"/>
          <p14:tracePt t="26502" x="10861675" y="4467225"/>
          <p14:tracePt t="27139" x="10861675" y="4483100"/>
          <p14:tracePt t="27153" x="10861675" y="4497388"/>
          <p14:tracePt t="27169" x="10847388" y="4511675"/>
          <p14:tracePt t="27177" x="10847388" y="4527550"/>
          <p14:tracePt t="27185" x="10847388" y="4557713"/>
          <p14:tracePt t="27193" x="10847388" y="4572000"/>
          <p14:tracePt t="27201" x="10847388" y="4602163"/>
          <p14:tracePt t="27209" x="10833100" y="4632325"/>
          <p14:tracePt t="27218" x="10833100" y="4660900"/>
          <p14:tracePt t="27230" x="10833100" y="4676775"/>
          <p14:tracePt t="27234" x="10833100" y="4706938"/>
          <p14:tracePt t="27243" x="10833100" y="4721225"/>
          <p14:tracePt t="27252" x="10833100" y="4737100"/>
          <p14:tracePt t="27258" x="10833100" y="4751388"/>
          <p14:tracePt t="27268" x="10833100" y="4765675"/>
          <p14:tracePt t="27301" x="10833100" y="4781550"/>
          <p14:tracePt t="27482" x="10833100" y="4765675"/>
          <p14:tracePt t="27531" x="10833100" y="4751388"/>
          <p14:tracePt t="27581" x="10833100" y="4737100"/>
          <p14:tracePt t="27719" x="10833100" y="4721225"/>
          <p14:tracePt t="27727" x="10817225" y="4721225"/>
          <p14:tracePt t="27751" x="10802938" y="4721225"/>
          <p14:tracePt t="27766" x="10787063" y="4721225"/>
          <p14:tracePt t="27774" x="10772775" y="4721225"/>
          <p14:tracePt t="27790" x="10756900" y="4721225"/>
          <p14:tracePt t="27799" x="10728325" y="4706938"/>
          <p14:tracePt t="27807" x="10698163" y="4706938"/>
          <p14:tracePt t="27815" x="10607675" y="4706938"/>
          <p14:tracePt t="27823" x="10502900" y="4706938"/>
          <p14:tracePt t="27832" x="10264775" y="4706938"/>
          <p14:tracePt t="27839" x="10010775" y="4706938"/>
          <p14:tracePt t="27849" x="9712325" y="4706938"/>
          <p14:tracePt t="27855" x="9367838" y="4691063"/>
          <p14:tracePt t="27865" x="9188450" y="4691063"/>
          <p14:tracePt t="27872" x="8859838" y="4691063"/>
          <p14:tracePt t="27882" x="8516938" y="4691063"/>
          <p14:tracePt t="27888" x="8188325" y="4691063"/>
          <p14:tracePt t="27898" x="7918450" y="4691063"/>
          <p14:tracePt t="27905" x="7650163" y="4721225"/>
          <p14:tracePt t="27913" x="7396163" y="4751388"/>
          <p14:tracePt t="27921" x="7305675" y="4765675"/>
          <p14:tracePt t="27929" x="7126288" y="4765675"/>
          <p14:tracePt t="27937" x="6992938" y="4795838"/>
          <p14:tracePt t="27945" x="6872288" y="4795838"/>
          <p14:tracePt t="27954" x="6843713" y="4811713"/>
          <p14:tracePt t="27962" x="6769100" y="4811713"/>
          <p14:tracePt t="27972" x="6708775" y="4811713"/>
          <p14:tracePt t="27978" x="6664325" y="4811713"/>
          <p14:tracePt t="27986" x="6634163" y="4811713"/>
          <p14:tracePt t="27994" x="6604000" y="4811713"/>
          <p14:tracePt t="28002" x="6573838" y="4811713"/>
          <p14:tracePt t="28011" x="6559550" y="4811713"/>
          <p14:tracePt t="28019" x="6543675" y="4811713"/>
          <p14:tracePt t="28027" x="6515100" y="4811713"/>
          <p14:tracePt t="28035" x="6499225" y="4811713"/>
          <p14:tracePt t="28043" x="6484938" y="4811713"/>
          <p14:tracePt t="28051" x="6469063" y="4811713"/>
          <p14:tracePt t="28059" x="6454775" y="4811713"/>
          <p14:tracePt t="28067" x="6438900" y="4811713"/>
          <p14:tracePt t="28076" x="6424613" y="4811713"/>
          <p14:tracePt t="28084" x="6410325" y="4811713"/>
          <p14:tracePt t="28092" x="6394450" y="4795838"/>
          <p14:tracePt t="28100" x="6380163" y="4795838"/>
          <p14:tracePt t="28108" x="6364288" y="4795838"/>
          <p14:tracePt t="28117" x="6350000" y="4781550"/>
          <p14:tracePt t="28125" x="6335713" y="4781550"/>
          <p14:tracePt t="28133" x="6335713" y="4765675"/>
          <p14:tracePt t="28141" x="6319838" y="4751388"/>
          <p14:tracePt t="28149" x="6305550" y="4737100"/>
          <p14:tracePt t="28158" x="6289675" y="4737100"/>
          <p14:tracePt t="28166" x="6289675" y="4721225"/>
          <p14:tracePt t="28182" x="6275388" y="4706938"/>
          <p14:tracePt t="28199" x="6275388" y="4691063"/>
          <p14:tracePt t="28241" x="6275388" y="4676775"/>
          <p14:tracePt t="28314" x="6289675" y="4676775"/>
          <p14:tracePt t="28347" x="6305550" y="4676775"/>
          <p14:tracePt t="28382" x="6319838" y="4676775"/>
          <p14:tracePt t="28404" x="6335713" y="4676775"/>
          <p14:tracePt t="28969" x="6289675" y="4676775"/>
          <p14:tracePt t="28978" x="6261100" y="4676775"/>
          <p14:tracePt t="28984" x="6170613" y="4646613"/>
          <p14:tracePt t="28993" x="6081713" y="4602163"/>
          <p14:tracePt t="29000" x="5946775" y="4557713"/>
          <p14:tracePt t="29008" x="5797550" y="4483100"/>
          <p14:tracePt t="29016" x="5602288" y="4406900"/>
          <p14:tracePt t="29025" x="5422900" y="4318000"/>
          <p14:tracePt t="29033" x="5214938" y="4213225"/>
          <p14:tracePt t="29041" x="5019675" y="4124325"/>
          <p14:tracePt t="29049" x="4945063" y="4078288"/>
          <p14:tracePt t="29057" x="4781550" y="3989388"/>
          <p14:tracePt t="29065" x="4646613" y="3929063"/>
          <p14:tracePt t="29074" x="4511675" y="3870325"/>
          <p14:tracePt t="29082" x="4406900" y="3810000"/>
          <p14:tracePt t="29090" x="4303713" y="3765550"/>
          <p14:tracePt t="29098" x="4213225" y="3735388"/>
          <p14:tracePt t="29107" x="4124325" y="3690938"/>
          <p14:tracePt t="29115" x="4064000" y="3644900"/>
          <p14:tracePt t="29123" x="3989388" y="3616325"/>
          <p14:tracePt t="29131" x="3944938" y="3586163"/>
          <p14:tracePt t="29139" x="3898900" y="3556000"/>
          <p14:tracePt t="29147" x="3840163" y="3525838"/>
          <p14:tracePt t="29155" x="3824288" y="3511550"/>
          <p14:tracePt t="29164" x="3749675" y="3467100"/>
          <p14:tracePt t="29172" x="3735388" y="3467100"/>
          <p14:tracePt t="29180" x="3690938" y="3436938"/>
          <p14:tracePt t="29188" x="3644900" y="3406775"/>
          <p14:tracePt t="29197" x="3616325" y="3390900"/>
          <p14:tracePt t="29205" x="3586163" y="3376613"/>
          <p14:tracePt t="29213" x="3556000" y="3362325"/>
          <p14:tracePt t="29221" x="3525838" y="3346450"/>
          <p14:tracePt t="29229" x="3495675" y="3332163"/>
          <p14:tracePt t="29237" x="3481388" y="3316288"/>
          <p14:tracePt t="29246" x="3451225" y="3302000"/>
          <p14:tracePt t="29254" x="3421063" y="3287713"/>
          <p14:tracePt t="29262" x="3390900" y="3271838"/>
          <p14:tracePt t="29270" x="3376613" y="3257550"/>
          <p14:tracePt t="29279" x="3346450" y="3241675"/>
          <p14:tracePt t="29286" x="3316288" y="3241675"/>
          <p14:tracePt t="29294" x="3287713" y="3227388"/>
          <p14:tracePt t="29304" x="3271838" y="3227388"/>
          <p14:tracePt t="29311" x="3241675" y="3213100"/>
          <p14:tracePt t="29320" x="3213100" y="3197225"/>
          <p14:tracePt t="29327" x="3182938" y="3197225"/>
          <p14:tracePt t="29336" x="3167063" y="3197225"/>
          <p14:tracePt t="29343" x="3136900" y="3182938"/>
          <p14:tracePt t="29353" x="3122613" y="3182938"/>
          <p14:tracePt t="29360" x="3092450" y="3182938"/>
          <p14:tracePt t="29370" x="3078163" y="3182938"/>
          <p14:tracePt t="29376" x="3062288" y="3167063"/>
          <p14:tracePt t="29386" x="3033713" y="3167063"/>
          <p14:tracePt t="29392" x="3033713" y="3152775"/>
          <p14:tracePt t="29404" x="3017838" y="3152775"/>
          <p14:tracePt t="29409" x="3003550" y="3152775"/>
          <p14:tracePt t="29419" x="2987675" y="3152775"/>
          <p14:tracePt t="29426" x="2973388" y="3136900"/>
          <p14:tracePt t="29442" x="2959100" y="3136900"/>
          <p14:tracePt t="29452" x="2943225" y="3122613"/>
          <p14:tracePt t="29458" x="2928938" y="3122613"/>
          <p14:tracePt t="29474" x="2928938" y="3108325"/>
          <p14:tracePt t="29485" x="2913063" y="3108325"/>
          <p14:tracePt t="29526" x="2913063" y="3092450"/>
          <p14:tracePt t="29878" x="2913063" y="3108325"/>
          <p14:tracePt t="29909" x="2928938" y="3108325"/>
          <p14:tracePt t="30778" x="2928938" y="3122613"/>
          <p14:tracePt t="30786" x="2928938" y="3152775"/>
          <p14:tracePt t="30794" x="2959100" y="3213100"/>
          <p14:tracePt t="30800" x="3017838" y="3316288"/>
          <p14:tracePt t="30810" x="3078163" y="3406775"/>
          <p14:tracePt t="30816" x="3152775" y="3525838"/>
          <p14:tracePt t="30824" x="3241675" y="3630613"/>
          <p14:tracePt t="30833" x="3346450" y="3765550"/>
          <p14:tracePt t="30840" x="3451225" y="3914775"/>
          <p14:tracePt t="30850" x="3556000" y="4064000"/>
          <p14:tracePt t="30856" x="3675063" y="4213225"/>
          <p14:tracePt t="30871" x="3810000" y="4362450"/>
          <p14:tracePt t="30876" x="3959225" y="4527550"/>
          <p14:tracePt t="30882" x="4094163" y="4676775"/>
          <p14:tracePt t="30889" x="4243388" y="4840288"/>
          <p14:tracePt t="30897" x="4362450" y="4991100"/>
          <p14:tracePt t="30905" x="4497388" y="5154613"/>
          <p14:tracePt t="30913" x="4632325" y="5289550"/>
          <p14:tracePt t="30925" x="4751388" y="5408613"/>
          <p14:tracePt t="30930" x="4811713" y="5453063"/>
          <p14:tracePt t="30938" x="4914900" y="5557838"/>
          <p14:tracePt t="30946" x="5005388" y="5648325"/>
          <p14:tracePt t="30954" x="5110163" y="5737225"/>
          <p14:tracePt t="30963" x="5184775" y="5797550"/>
          <p14:tracePt t="30971" x="5289550" y="5872163"/>
          <p14:tracePt t="30980" x="5364163" y="5930900"/>
          <p14:tracePt t="30986" x="5468938" y="5991225"/>
          <p14:tracePt t="30997" x="5557838" y="6021388"/>
          <p14:tracePt t="31003" x="5648325" y="6081713"/>
          <p14:tracePt t="31013" x="5737225" y="6110288"/>
          <p14:tracePt t="31019" x="5842000" y="6140450"/>
          <p14:tracePt t="31029" x="5916613" y="6170613"/>
          <p14:tracePt t="31036" x="6021388" y="6200775"/>
          <p14:tracePt t="31044" x="6110288" y="6215063"/>
          <p14:tracePt t="31052" x="6215063" y="6230938"/>
          <p14:tracePt t="31060" x="6305550" y="6245225"/>
          <p14:tracePt t="31068" x="6394450" y="6261100"/>
          <p14:tracePt t="31077" x="6543675" y="6289675"/>
          <p14:tracePt t="31085" x="6664325" y="6305550"/>
          <p14:tracePt t="31093" x="6797675" y="6335713"/>
          <p14:tracePt t="31101" x="6918325" y="6350000"/>
          <p14:tracePt t="31113" x="7007225" y="6350000"/>
          <p14:tracePt t="31118" x="7126288" y="6380163"/>
          <p14:tracePt t="31126" x="7246938" y="6394450"/>
          <p14:tracePt t="31135" x="7351713" y="6424613"/>
          <p14:tracePt t="31142" x="7396163" y="6424613"/>
          <p14:tracePt t="31151" x="7454900" y="6438900"/>
          <p14:tracePt t="31158" x="7515225" y="6454775"/>
          <p14:tracePt t="31167" x="7545388" y="6454775"/>
          <p14:tracePt t="31175" x="7559675" y="6469063"/>
          <p14:tracePt t="31183" x="7575550" y="6469063"/>
          <p14:tracePt t="31191" x="7589838" y="6469063"/>
          <p14:tracePt t="31627" x="7634288" y="6469063"/>
          <p14:tracePt t="31634" x="7694613" y="6469063"/>
          <p14:tracePt t="31642" x="7769225" y="6469063"/>
          <p14:tracePt t="31650" x="7904163" y="6469063"/>
          <p14:tracePt t="31658" x="8083550" y="6469063"/>
          <p14:tracePt t="31666" x="8293100" y="6469063"/>
          <p14:tracePt t="31674" x="8501063" y="6484938"/>
          <p14:tracePt t="31682" x="8740775" y="6499225"/>
          <p14:tracePt t="31694" x="8845550" y="6515100"/>
          <p14:tracePt t="31700" x="9024938" y="6529388"/>
          <p14:tracePt t="31707" x="9204325" y="6543675"/>
          <p14:tracePt t="31715" x="9353550" y="6559550"/>
          <p14:tracePt t="31723" x="9398000" y="6559550"/>
          <p14:tracePt t="31732" x="9502775" y="6573838"/>
          <p14:tracePt t="31739" x="9577388" y="6573838"/>
          <p14:tracePt t="31749" x="9637713" y="6589713"/>
          <p14:tracePt t="31755" x="9666288" y="6589713"/>
          <p14:tracePt t="31765" x="9682163" y="6589713"/>
          <p14:tracePt t="31772" x="9712325" y="6604000"/>
          <p14:tracePt t="31782" x="9726613" y="6604000"/>
          <p14:tracePt t="31799" x="9740900" y="6604000"/>
          <p14:tracePt t="31816" x="9756775" y="6604000"/>
          <p14:tracePt t="31864" x="9771063" y="6604000"/>
          <p14:tracePt t="35568" x="9786938" y="6589713"/>
          <p14:tracePt t="35577" x="9845675" y="6573838"/>
          <p14:tracePt t="35584" x="9920288" y="6543675"/>
          <p14:tracePt t="35591" x="10010775" y="6499225"/>
          <p14:tracePt t="35599" x="10099675" y="6484938"/>
          <p14:tracePt t="35609" x="10190163" y="6454775"/>
          <p14:tracePt t="35616" x="10294938" y="6424613"/>
          <p14:tracePt t="35624" x="10339388" y="6410325"/>
          <p14:tracePt t="35632" x="10399713" y="6380163"/>
          <p14:tracePt t="35640" x="10474325" y="6364288"/>
          <p14:tracePt t="35648" x="10518775" y="6350000"/>
          <p14:tracePt t="35660" x="10548938" y="6335713"/>
          <p14:tracePt t="35665" x="10563225" y="6335713"/>
          <p14:tracePt t="35672" x="10579100" y="6335713"/>
          <p14:tracePt t="35681" x="10579100" y="6319838"/>
          <p14:tracePt t="35689" x="10593388" y="6319838"/>
          <p14:tracePt t="36134" x="10607675" y="6319838"/>
          <p14:tracePt t="36142" x="10623550" y="6319838"/>
          <p14:tracePt t="36148" x="10637838" y="6319838"/>
          <p14:tracePt t="36157" x="10668000" y="6319838"/>
          <p14:tracePt t="36164" x="10698163" y="6319838"/>
          <p14:tracePt t="36172" x="10728325" y="6319838"/>
          <p14:tracePt t="36180" x="10742613" y="6319838"/>
          <p14:tracePt t="36188" x="10772775" y="6319838"/>
          <p14:tracePt t="36196" x="10787063" y="6319838"/>
          <p14:tracePt t="36204" x="10802938" y="6319838"/>
          <p14:tracePt t="36212" x="10817225" y="6319838"/>
          <p14:tracePt t="36221" x="10833100" y="6319838"/>
          <p14:tracePt t="36238" x="10847388" y="6319838"/>
          <p14:tracePt t="36270" x="10861675" y="6319838"/>
          <p14:tracePt t="36985" x="10861675" y="6305550"/>
          <p14:tracePt t="37377" x="10861675" y="6289675"/>
          <p14:tracePt t="37834" x="10861675" y="6275388"/>
          <p14:tracePt t="37875" x="10861675" y="6261100"/>
          <p14:tracePt t="37891" x="10877550" y="6261100"/>
          <p14:tracePt t="37905" x="10877550" y="6245225"/>
          <p14:tracePt t="37913" x="10891838" y="6245225"/>
          <p14:tracePt t="37947" x="10907713" y="6245225"/>
          <p14:tracePt t="37955" x="10907713" y="6230938"/>
          <p14:tracePt t="37979" x="10922000" y="6230938"/>
          <p14:tracePt t="38004" x="10922000" y="6215063"/>
          <p14:tracePt t="38012" x="10936288" y="6215063"/>
          <p14:tracePt t="38045" x="10952163" y="6215063"/>
          <p14:tracePt t="38079" x="10952163" y="6200775"/>
          <p14:tracePt t="38086" x="10966450" y="6200775"/>
          <p14:tracePt t="38129" x="10982325" y="6200775"/>
          <p14:tracePt t="38194" x="10996613" y="6200775"/>
          <p14:tracePt t="38448" x="10982325" y="6200775"/>
          <p14:tracePt t="38596" x="10966450" y="6200775"/>
          <p14:tracePt t="38701" x="10952163" y="6200775"/>
          <p14:tracePt t="38767" x="10936288" y="6200775"/>
          <p14:tracePt t="38824" x="10922000" y="6200775"/>
          <p14:tracePt t="38873" x="10907713" y="6200775"/>
          <p14:tracePt t="38930" x="10891838" y="6200775"/>
          <p14:tracePt t="38988" x="10877550" y="6200775"/>
          <p14:tracePt t="39069" x="10861675" y="6200775"/>
          <p14:tracePt t="39159" x="10847388" y="6200775"/>
          <p14:tracePt t="39265" x="10847388" y="6184900"/>
          <p14:tracePt t="39321" x="10833100" y="6184900"/>
          <p14:tracePt t="39330" x="10833100" y="6170613"/>
          <p14:tracePt t="39346" x="10833100" y="6156325"/>
          <p14:tracePt t="39377" x="10833100" y="6140450"/>
          <p14:tracePt t="39427" x="10817225" y="6140450"/>
          <p14:tracePt t="39446" x="10817225" y="6126163"/>
          <p14:tracePt t="39566" x="10802938" y="6126163"/>
          <p14:tracePt t="39690" x="10787063" y="6126163"/>
          <p14:tracePt t="39748" x="10787063" y="6110288"/>
          <p14:tracePt t="39779" x="10787063" y="6096000"/>
          <p14:tracePt t="39787" x="10787063" y="6081713"/>
          <p14:tracePt t="39794" x="10772775" y="6081713"/>
          <p14:tracePt t="39803" x="10772775" y="6065838"/>
          <p14:tracePt t="39810" x="10772775" y="6051550"/>
          <p14:tracePt t="39819" x="10772775" y="6021388"/>
          <p14:tracePt t="39827" x="10756900" y="6007100"/>
          <p14:tracePt t="39835" x="10756900" y="5961063"/>
          <p14:tracePt t="39843" x="10756900" y="5902325"/>
          <p14:tracePt t="39852" x="10742613" y="5842000"/>
          <p14:tracePt t="39859" x="10742613" y="5767388"/>
          <p14:tracePt t="39868" x="10728325" y="5692775"/>
          <p14:tracePt t="39876" x="10728325" y="5618163"/>
          <p14:tracePt t="39884" x="10728325" y="5543550"/>
          <p14:tracePt t="39892" x="10712450" y="5468938"/>
          <p14:tracePt t="39900" x="10712450" y="5438775"/>
          <p14:tracePt t="39909" x="10712450" y="5364163"/>
          <p14:tracePt t="39917" x="10712450" y="5319713"/>
          <p14:tracePt t="39925" x="10698163" y="5273675"/>
          <p14:tracePt t="39933" x="10698163" y="5259388"/>
          <p14:tracePt t="39942" x="10698163" y="5229225"/>
          <p14:tracePt t="39950" x="10698163" y="5199063"/>
          <p14:tracePt t="39958" x="10698163" y="5184775"/>
          <p14:tracePt t="39966" x="10698163" y="5168900"/>
          <p14:tracePt t="39975" x="10698163" y="5154613"/>
          <p14:tracePt t="39982" x="10698163" y="5140325"/>
          <p14:tracePt t="39992" x="10698163" y="5124450"/>
          <p14:tracePt t="39998" x="10698163" y="5094288"/>
          <p14:tracePt t="40009" x="10698163" y="5065713"/>
          <p14:tracePt t="40015" x="10698163" y="5049838"/>
          <p14:tracePt t="40025" x="10698163" y="5005388"/>
          <p14:tracePt t="40031" x="10698163" y="4991100"/>
          <p14:tracePt t="40041" x="10698163" y="4960938"/>
          <p14:tracePt t="40048" x="10698163" y="4914900"/>
          <p14:tracePt t="40058" x="10698163" y="4900613"/>
          <p14:tracePt t="40064" x="10698163" y="4870450"/>
          <p14:tracePt t="40073" x="10698163" y="4840288"/>
          <p14:tracePt t="40080" x="10698163" y="4811713"/>
          <p14:tracePt t="40097" x="10698163" y="4781550"/>
          <p14:tracePt t="40109" x="10698163" y="4765675"/>
          <p14:tracePt t="40114" x="10698163" y="4751388"/>
          <p14:tracePt t="40122" x="10698163" y="4737100"/>
          <p14:tracePt t="40130" x="10698163" y="4721225"/>
          <p14:tracePt t="40138" x="10698163" y="4706938"/>
          <p14:tracePt t="40147" x="10698163" y="4691063"/>
          <p14:tracePt t="40164" x="10698163" y="4676775"/>
          <p14:tracePt t="40170" x="10698163" y="4660900"/>
          <p14:tracePt t="40196" x="10698163" y="4646613"/>
          <p14:tracePt t="40247" x="10698163" y="4632325"/>
          <p14:tracePt t="40286" x="10698163" y="4616450"/>
          <p14:tracePt t="40310" x="10698163" y="4602163"/>
          <p14:tracePt t="40335" x="10698163" y="4586288"/>
          <p14:tracePt t="40351" x="10698163" y="4572000"/>
          <p14:tracePt t="40358" x="10698163" y="4557713"/>
          <p14:tracePt t="40367" x="10698163" y="4541838"/>
          <p14:tracePt t="40375" x="10698163" y="4527550"/>
          <p14:tracePt t="40383" x="10698163" y="4511675"/>
          <p14:tracePt t="40392" x="10698163" y="4497388"/>
          <p14:tracePt t="40409" x="10698163" y="4483100"/>
          <p14:tracePt t="40424" x="10698163" y="4467225"/>
          <p14:tracePt t="40440" x="10698163" y="4452938"/>
          <p14:tracePt t="40483" x="10698163" y="4437063"/>
          <p14:tracePt t="40590" x="10698163" y="4422775"/>
          <p14:tracePt t="40622" x="10712450" y="4422775"/>
          <p14:tracePt t="40664" x="10728325" y="4422775"/>
          <p14:tracePt t="40672" x="10728325" y="4406900"/>
          <p14:tracePt t="40679" x="10742613" y="4406900"/>
          <p14:tracePt t="40686" x="10756900" y="4392613"/>
          <p14:tracePt t="40694" x="10772775" y="4392613"/>
          <p14:tracePt t="40703" x="10787063" y="4392613"/>
          <p14:tracePt t="40710" x="10787063" y="4378325"/>
          <p14:tracePt t="40719" x="10802938" y="4362450"/>
          <p14:tracePt t="40726" x="10817225" y="4362450"/>
          <p14:tracePt t="40736" x="10833100" y="4362450"/>
          <p14:tracePt t="40743" x="10833100" y="4348163"/>
          <p14:tracePt t="40753" x="10847388" y="4348163"/>
          <p14:tracePt t="40785" x="10861675" y="4348163"/>
          <p14:tracePt t="40844" x="10877550" y="4348163"/>
          <p14:tracePt t="40965" x="10877550" y="4362450"/>
          <p14:tracePt t="41138" x="10877550" y="4378325"/>
          <p14:tracePt t="41605" x="10861675" y="4378325"/>
          <p14:tracePt t="41670" x="10847388" y="4378325"/>
          <p14:tracePt t="41752" x="10833100" y="4378325"/>
          <p14:tracePt t="42267" x="10847388" y="4378325"/>
          <p14:tracePt t="42332" x="10861675" y="4378325"/>
          <p14:tracePt t="42412" x="10861675" y="4392613"/>
          <p14:tracePt t="42437" x="10877550" y="4392613"/>
          <p14:tracePt t="42452" x="10877550" y="4406900"/>
          <p14:tracePt t="42472" x="10877550" y="4422775"/>
          <p14:tracePt t="42486" x="10877550" y="4437063"/>
          <p14:tracePt t="42502" x="10891838" y="4452938"/>
          <p14:tracePt t="42509" x="10891838" y="4467225"/>
          <p14:tracePt t="42526" x="10891838" y="4483100"/>
          <p14:tracePt t="42543" x="10891838" y="4497388"/>
          <p14:tracePt t="42552" x="10907713" y="4497388"/>
          <p14:tracePt t="42558" x="10907713" y="4511675"/>
          <p14:tracePt t="42575" x="10907713" y="4527550"/>
          <p14:tracePt t="42591" x="10907713" y="4541838"/>
          <p14:tracePt t="42608" x="10907713" y="4557713"/>
          <p14:tracePt t="42633" x="10907713" y="4572000"/>
          <p14:tracePt t="42651" x="10922000" y="4572000"/>
          <p14:tracePt t="42668" x="10922000" y="4586288"/>
          <p14:tracePt t="42888" x="10922000" y="4572000"/>
          <p14:tracePt t="43329" x="10922000" y="4557713"/>
          <p14:tracePt t="43345" x="10907713" y="4541838"/>
          <p14:tracePt t="43362" x="10907713" y="4527550"/>
          <p14:tracePt t="43368" x="10907713" y="4511675"/>
          <p14:tracePt t="43377" x="10891838" y="4497388"/>
          <p14:tracePt t="43385" x="10891838" y="4467225"/>
          <p14:tracePt t="43393" x="10891838" y="4437063"/>
          <p14:tracePt t="43402" x="10877550" y="4362450"/>
          <p14:tracePt t="43409" x="10877550" y="4257675"/>
          <p14:tracePt t="43417" x="10877550" y="4138613"/>
          <p14:tracePt t="43426" x="10877550" y="4064000"/>
          <p14:tracePt t="43434" x="10861675" y="3944938"/>
          <p14:tracePt t="43442" x="10861675" y="3810000"/>
          <p14:tracePt t="43450" x="10847388" y="3690938"/>
          <p14:tracePt t="43458" x="10847388" y="3570288"/>
          <p14:tracePt t="43466" x="10847388" y="3481388"/>
          <p14:tracePt t="43474" x="10847388" y="3436938"/>
          <p14:tracePt t="43482" x="10847388" y="3376613"/>
          <p14:tracePt t="43491" x="10847388" y="3316288"/>
          <p14:tracePt t="43499" x="10847388" y="3287713"/>
          <p14:tracePt t="43507" x="10847388" y="3257550"/>
          <p14:tracePt t="43515" x="10847388" y="3227388"/>
          <p14:tracePt t="43524" x="10847388" y="3213100"/>
          <p14:tracePt t="43540" x="10847388" y="3197225"/>
          <p14:tracePt t="43556" x="10833100" y="3197225"/>
          <p14:tracePt t="43565" x="10833100" y="3182938"/>
          <p14:tracePt t="43657" x="10833100" y="3197225"/>
          <p14:tracePt t="43688" x="10833100" y="3213100"/>
          <p14:tracePt t="43704" x="10833100" y="3227388"/>
          <p14:tracePt t="43720" x="10833100" y="3241675"/>
          <p14:tracePt t="43736" x="10833100" y="3257550"/>
          <p14:tracePt t="43745" x="10833100" y="3271838"/>
          <p14:tracePt t="43754" x="10833100" y="3287713"/>
          <p14:tracePt t="43761" x="10833100" y="3302000"/>
          <p14:tracePt t="43771" x="10833100" y="3332163"/>
          <p14:tracePt t="43777" x="10833100" y="3362325"/>
          <p14:tracePt t="43786" x="10833100" y="3390900"/>
          <p14:tracePt t="43794" x="10833100" y="3436938"/>
          <p14:tracePt t="43802" x="10833100" y="3481388"/>
          <p14:tracePt t="43810" x="10833100" y="3541713"/>
          <p14:tracePt t="43818" x="10833100" y="3586163"/>
          <p14:tracePt t="43826" x="10847388" y="3644900"/>
          <p14:tracePt t="43835" x="10847388" y="3705225"/>
          <p14:tracePt t="43842" x="10861675" y="3779838"/>
          <p14:tracePt t="43851" x="10861675" y="3854450"/>
          <p14:tracePt t="43859" x="10877550" y="3944938"/>
          <p14:tracePt t="43867" x="10877550" y="4019550"/>
          <p14:tracePt t="43875" x="10891838" y="4108450"/>
          <p14:tracePt t="43883" x="10907713" y="4168775"/>
          <p14:tracePt t="43892" x="10907713" y="4243388"/>
          <p14:tracePt t="43900" x="10922000" y="4303713"/>
          <p14:tracePt t="43909" x="10922000" y="4362450"/>
          <p14:tracePt t="43916" x="10922000" y="4406900"/>
          <p14:tracePt t="43925" x="10922000" y="4483100"/>
          <p14:tracePt t="43932" x="10922000" y="4527550"/>
          <p14:tracePt t="43942" x="10922000" y="4586288"/>
          <p14:tracePt t="43949" x="10936288" y="4646613"/>
          <p14:tracePt t="43958" x="10936288" y="4691063"/>
          <p14:tracePt t="43965" x="10936288" y="4721225"/>
          <p14:tracePt t="43973" x="10936288" y="4781550"/>
          <p14:tracePt t="43981" x="10936288" y="4826000"/>
          <p14:tracePt t="43990" x="10936288" y="4870450"/>
          <p14:tracePt t="43998" x="10936288" y="4914900"/>
          <p14:tracePt t="44006" x="10936288" y="4960938"/>
          <p14:tracePt t="44014" x="10936288" y="4991100"/>
          <p14:tracePt t="44023" x="10936288" y="5019675"/>
          <p14:tracePt t="44031" x="10936288" y="5049838"/>
          <p14:tracePt t="44039" x="10936288" y="5094288"/>
          <p14:tracePt t="44047" x="10936288" y="5110163"/>
          <p14:tracePt t="44055" x="10936288" y="5140325"/>
          <p14:tracePt t="44064" x="10936288" y="5154613"/>
          <p14:tracePt t="44076" x="10936288" y="5184775"/>
          <p14:tracePt t="44082" x="10936288" y="5199063"/>
          <p14:tracePt t="44088" x="10936288" y="5229225"/>
          <p14:tracePt t="44097" x="10936288" y="5259388"/>
          <p14:tracePt t="44105" x="10936288" y="5273675"/>
          <p14:tracePt t="44114" x="10936288" y="5303838"/>
          <p14:tracePt t="44121" x="10936288" y="5319713"/>
          <p14:tracePt t="44131" x="10936288" y="5348288"/>
          <p14:tracePt t="44136" x="10936288" y="5364163"/>
          <p14:tracePt t="44147" x="10922000" y="5378450"/>
          <p14:tracePt t="44153" x="10922000" y="5394325"/>
          <p14:tracePt t="44161" x="10922000" y="5408613"/>
          <p14:tracePt t="44180" x="10922000" y="5422900"/>
          <p14:tracePt t="44195" x="10922000" y="5438775"/>
          <p14:tracePt t="44228" x="10922000" y="5453063"/>
          <p14:tracePt t="44286" x="10922000" y="5468938"/>
          <p14:tracePt t="44306" x="10907713" y="5468938"/>
          <p14:tracePt t="44370" x="10907713" y="5453063"/>
          <p14:tracePt t="44384" x="10907713" y="5438775"/>
          <p14:tracePt t="44399" x="10907713" y="5422900"/>
          <p14:tracePt t="44408" x="10891838" y="5408613"/>
          <p14:tracePt t="44416" x="10891838" y="5394325"/>
          <p14:tracePt t="44423" x="10891838" y="5378450"/>
          <p14:tracePt t="44432" x="10891838" y="5364163"/>
          <p14:tracePt t="44441" x="10877550" y="5334000"/>
          <p14:tracePt t="44448" x="10877550" y="5319713"/>
          <p14:tracePt t="44458" x="10877550" y="5303838"/>
          <p14:tracePt t="44464" x="10861675" y="5273675"/>
          <p14:tracePt t="44475" x="10847388" y="5229225"/>
          <p14:tracePt t="44481" x="10847388" y="5184775"/>
          <p14:tracePt t="44490" x="10847388" y="5140325"/>
          <p14:tracePt t="44497" x="10847388" y="5065713"/>
          <p14:tracePt t="44505" x="10847388" y="4975225"/>
          <p14:tracePt t="44514" x="10847388" y="4900613"/>
          <p14:tracePt t="44522" x="10847388" y="4811713"/>
          <p14:tracePt t="44530" x="10847388" y="4691063"/>
          <p14:tracePt t="44538" x="10847388" y="4586288"/>
          <p14:tracePt t="44546" x="10847388" y="4483100"/>
          <p14:tracePt t="44555" x="10847388" y="4392613"/>
          <p14:tracePt t="44562" x="10847388" y="4348163"/>
          <p14:tracePt t="44574" x="10847388" y="4273550"/>
          <p14:tracePt t="44579" x="10847388" y="4213225"/>
          <p14:tracePt t="44587" x="10847388" y="4124325"/>
          <p14:tracePt t="44595" x="10847388" y="4064000"/>
          <p14:tracePt t="44603" x="10847388" y="4019550"/>
          <p14:tracePt t="44612" x="10847388" y="3975100"/>
          <p14:tracePt t="44620" x="10861675" y="3929063"/>
          <p14:tracePt t="44629" x="10861675" y="3870325"/>
          <p14:tracePt t="44636" x="10877550" y="3824288"/>
          <p14:tracePt t="44646" x="10877550" y="3765550"/>
          <p14:tracePt t="44652" x="10891838" y="3705225"/>
          <p14:tracePt t="44661" x="10891838" y="3644900"/>
          <p14:tracePt t="44668" x="10907713" y="3570288"/>
          <p14:tracePt t="44678" x="10907713" y="3495675"/>
          <p14:tracePt t="44685" x="10922000" y="3421063"/>
          <p14:tracePt t="44693" x="10922000" y="3346450"/>
          <p14:tracePt t="44701" x="10936288" y="3271838"/>
          <p14:tracePt t="44710" x="10936288" y="3197225"/>
          <p14:tracePt t="44718" x="10952163" y="3136900"/>
          <p14:tracePt t="44726" x="10952163" y="3108325"/>
          <p14:tracePt t="44734" x="10952163" y="3048000"/>
          <p14:tracePt t="44742" x="10952163" y="3017838"/>
          <p14:tracePt t="44751" x="10952163" y="2987675"/>
          <p14:tracePt t="44762" x="10952163" y="2943225"/>
          <p14:tracePt t="44767" x="10952163" y="2928938"/>
          <p14:tracePt t="44776" x="10952163" y="2913063"/>
          <p14:tracePt t="44784" x="10952163" y="2882900"/>
          <p14:tracePt t="44792" x="10952163" y="2868613"/>
          <p14:tracePt t="44801" x="10936288" y="2854325"/>
          <p14:tracePt t="44808" x="10936288" y="2838450"/>
          <p14:tracePt t="44818" x="10922000" y="2824163"/>
          <p14:tracePt t="44824" x="10922000" y="2808288"/>
          <p14:tracePt t="44835" x="10907713" y="2794000"/>
          <p14:tracePt t="44851" x="10891838" y="2779713"/>
          <p14:tracePt t="44857" x="10891838" y="2763838"/>
          <p14:tracePt t="44883" x="10877550" y="2749550"/>
          <p14:tracePt t="45030" x="10877550" y="2763838"/>
          <p14:tracePt t="45047" x="10877550" y="2779713"/>
          <p14:tracePt t="45054" x="10877550" y="2794000"/>
          <p14:tracePt t="45070" x="10877550" y="2808288"/>
          <p14:tracePt t="45078" x="10877550" y="2824163"/>
          <p14:tracePt t="45088" x="10877550" y="2854325"/>
          <p14:tracePt t="45094" x="10877550" y="2882900"/>
          <p14:tracePt t="45104" x="10877550" y="2928938"/>
          <p14:tracePt t="45111" x="10877550" y="2973388"/>
          <p14:tracePt t="45119" x="10877550" y="3092450"/>
          <p14:tracePt t="45127" x="10877550" y="3182938"/>
          <p14:tracePt t="45136" x="10877550" y="3302000"/>
          <p14:tracePt t="45143" x="10877550" y="3451225"/>
          <p14:tracePt t="45152" x="10877550" y="3586163"/>
          <p14:tracePt t="45160" x="10891838" y="3765550"/>
          <p14:tracePt t="45168" x="10907713" y="3929063"/>
          <p14:tracePt t="45177" x="10907713" y="4003675"/>
          <p14:tracePt t="45185" x="10907713" y="4152900"/>
          <p14:tracePt t="45193" x="10922000" y="4273550"/>
          <p14:tracePt t="45201" x="10922000" y="4318000"/>
          <p14:tracePt t="45210" x="10922000" y="4392613"/>
          <p14:tracePt t="45217" x="10922000" y="4467225"/>
          <p14:tracePt t="45227" x="10922000" y="4557713"/>
          <p14:tracePt t="45234" x="10922000" y="4602163"/>
          <p14:tracePt t="45243" x="10922000" y="4660900"/>
          <p14:tracePt t="45250" x="10922000" y="4721225"/>
          <p14:tracePt t="45259" x="10922000" y="4765675"/>
          <p14:tracePt t="45266" x="10922000" y="4826000"/>
          <p14:tracePt t="45276" x="10922000" y="4886325"/>
          <p14:tracePt t="45282" x="10922000" y="4900613"/>
          <p14:tracePt t="45293" x="10922000" y="4945063"/>
          <p14:tracePt t="45299" x="10922000" y="4991100"/>
          <p14:tracePt t="45309" x="10907713" y="5035550"/>
          <p14:tracePt t="45315" x="10907713" y="5065713"/>
          <p14:tracePt t="45324" x="10891838" y="5080000"/>
          <p14:tracePt t="45331" x="10891838" y="5094288"/>
          <p14:tracePt t="45340" x="10891838" y="5110163"/>
          <p14:tracePt t="45348" x="10891838" y="5124450"/>
          <p14:tracePt t="45357" x="10877550" y="5140325"/>
          <p14:tracePt t="45373" x="10877550" y="5154613"/>
          <p14:tracePt t="45394" x="10877550" y="5168900"/>
          <p14:tracePt t="45405" x="10877550" y="5184775"/>
          <p14:tracePt t="45430" x="10877550" y="5199063"/>
          <p14:tracePt t="45463" x="10861675" y="5199063"/>
          <p14:tracePt t="45471" x="10861675" y="5214938"/>
          <p14:tracePt t="47968" x="10861675" y="5199063"/>
          <p14:tracePt t="47976" x="10861675" y="5184775"/>
          <p14:tracePt t="47984" x="10861675" y="5168900"/>
          <p14:tracePt t="47990" x="10861675" y="5140325"/>
          <p14:tracePt t="47998" x="10861675" y="5094288"/>
          <p14:tracePt t="48006" x="10861675" y="5019675"/>
          <p14:tracePt t="48014" x="10877550" y="4914900"/>
          <p14:tracePt t="48022" x="10891838" y="4795838"/>
          <p14:tracePt t="48034" x="10907713" y="4660900"/>
          <p14:tracePt t="48039" x="10922000" y="4511675"/>
          <p14:tracePt t="48047" x="10952163" y="4332288"/>
          <p14:tracePt t="48055" x="10952163" y="4124325"/>
          <p14:tracePt t="48063" x="10982325" y="3914775"/>
          <p14:tracePt t="48072" x="10996613" y="3705225"/>
          <p14:tracePt t="48080" x="10996613" y="3436938"/>
          <p14:tracePt t="48089" x="11010900" y="3182938"/>
          <p14:tracePt t="48096" x="11026775" y="2928938"/>
          <p14:tracePt t="48105" x="11026775" y="2674938"/>
          <p14:tracePt t="48112" x="11041063" y="2435225"/>
          <p14:tracePt t="48122" x="11041063" y="2181225"/>
          <p14:tracePt t="48128" x="11041063" y="1971675"/>
          <p14:tracePt t="48138" x="11041063" y="1733550"/>
          <p14:tracePt t="48145" x="11041063" y="1538288"/>
          <p14:tracePt t="48155" x="11041063" y="1358900"/>
          <p14:tracePt t="48161" x="11041063" y="1284288"/>
          <p14:tracePt t="48170" x="11041063" y="1120775"/>
          <p14:tracePt t="48177" x="11041063" y="985838"/>
          <p14:tracePt t="48186" x="11041063" y="866775"/>
          <p14:tracePt t="48194" x="11026775" y="762000"/>
          <p14:tracePt t="48202" x="11010900" y="657225"/>
          <p14:tracePt t="48210" x="11010900" y="568325"/>
          <p14:tracePt t="48222" x="10982325" y="463550"/>
          <p14:tracePt t="48227" x="10982325" y="373063"/>
          <p14:tracePt t="48235" x="10966450" y="284163"/>
          <p14:tracePt t="48244" x="10952163" y="179388"/>
          <p14:tracePt t="48251" x="10936288" y="88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|46.2|7.4|4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2.1|4.4|33.7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9.5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4|9.2|1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26223</TotalTime>
  <Words>1489</Words>
  <Application>Microsoft Macintosh PowerPoint</Application>
  <PresentationFormat>Widescreen</PresentationFormat>
  <Paragraphs>234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Co-occurrence of California drought and northeast Pacific marine heatwaves under climate change</vt:lpstr>
      <vt:lpstr>Evolution of the 2013-2016 event</vt:lpstr>
      <vt:lpstr>Co-occurrence of MHW and drought is atypical for CA</vt:lpstr>
      <vt:lpstr>Evolution of the 2013-2016 event</vt:lpstr>
      <vt:lpstr>Question 1</vt:lpstr>
      <vt:lpstr>Data</vt:lpstr>
      <vt:lpstr>Define extremes in a changing climate</vt:lpstr>
      <vt:lpstr>CA drought co-occur with MHW in two locations:</vt:lpstr>
      <vt:lpstr>Such co-occurrences are rare across the instrumental history 1900-2019</vt:lpstr>
      <vt:lpstr>Question 2</vt:lpstr>
      <vt:lpstr>Data</vt:lpstr>
      <vt:lpstr>Compound extremes that occur about once per century</vt:lpstr>
      <vt:lpstr>Future co-occurrences with current baseline</vt:lpstr>
      <vt:lpstr>Future co-occurrences with shifting baseline</vt:lpstr>
      <vt:lpstr>Future co-occurrences with shifting baseline</vt:lpstr>
      <vt:lpstr>Different coupling mechanisms for GOA and CC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Co-occurrence of California drought and northeast Pacific marine heatwaves under climate change</dc:title>
  <dc:creator>Microsoft Office User</dc:creator>
  <cp:lastModifiedBy>Microsoft Office User</cp:lastModifiedBy>
  <cp:revision>121</cp:revision>
  <dcterms:created xsi:type="dcterms:W3CDTF">2021-09-08T16:46:03Z</dcterms:created>
  <dcterms:modified xsi:type="dcterms:W3CDTF">2021-10-15T18:35:03Z</dcterms:modified>
</cp:coreProperties>
</file>